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8" r:id="rId1"/>
  </p:sldMasterIdLst>
  <p:sldIdLst>
    <p:sldId id="256" r:id="rId2"/>
    <p:sldId id="257" r:id="rId3"/>
    <p:sldId id="283" r:id="rId4"/>
    <p:sldId id="265" r:id="rId5"/>
    <p:sldId id="277" r:id="rId6"/>
    <p:sldId id="278" r:id="rId7"/>
    <p:sldId id="284" r:id="rId8"/>
    <p:sldId id="267" r:id="rId9"/>
    <p:sldId id="279" r:id="rId10"/>
    <p:sldId id="280" r:id="rId11"/>
    <p:sldId id="285" r:id="rId12"/>
    <p:sldId id="272" r:id="rId13"/>
    <p:sldId id="281" r:id="rId14"/>
    <p:sldId id="282" r:id="rId15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6847D-1CF6-46BA-B46B-48BED0604A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 b="1" cap="all" spc="1500" baseline="0">
                <a:latin typeface="+mj-lt"/>
                <a:ea typeface="Source Sans Pro SemiBold" panose="020B0603030403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FB4F5A5-C931-4A4C-B6B1-EF4C95965B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cap="all" spc="4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8A351602-3772-4279-B0D3-A523F6F6EAB3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5AAAA75-5FFB-4C07-AD4A-3146773E6CDD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479895E-3847-44BB-8404-28F14219FB70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0E02F68-8149-4236-8D9F-6B550F78B932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56FCAAB-F073-4561-A484-42C7DD10DC26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CF8DB94-87A3-43E9-9BBB-301CFF0FB05B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DE4AEC-B6E4-439C-B716-EBE3D4D1D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FF81C-1FCB-4DBA-8044-F1A0FCFD45A6}" type="datetime1">
              <a:rPr lang="en-US" smtClean="0"/>
              <a:t>3/18/2021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78BC18-102E-45BF-8FEA-801E9C59D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A8BF5F-B1F8-461F-9B3D-7D50D0242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D6BF779-0B8C-4CC2-9268-9506AD0C5331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667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3A871-D377-4EC0-9ACF-86842F01E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D53202-92A9-45A3-B812-777DB9578B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7196FB0C-3A9D-4892-90C9-21F3459AAD9E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16938C96-CF0F-4B69-A695-913F11BFC6F0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3CA7E6BB-6B60-4BF5-9D3E-A3FE782EF5B0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F693EDA-57B3-4AEB-863B-B198C2A5A8E3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3A04A96-045F-4B6E-AEEE-11A2FA01B4FC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7FB357DC-5AD3-44F4-879B-5AD6B18AC36F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2CA47F-83AD-4BE3-AC2F-6C17883F7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092B3-2D87-4CDF-B84B-C46E5F5D31F7}" type="datetime1">
              <a:rPr lang="en-US" smtClean="0"/>
              <a:t>3/18/2021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118A72-3200-4597-A9C5-0D9ECFF3E8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70055A-71D4-49B4-8A8F-19AFDB84E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B0E5D27-C447-432F-982D-B60FDD6F34AD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357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8C59DBB-9256-464D-8A6A-8BDA71541D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25E310-E6CB-4838-8E9B-B288DA5527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BCF412A8-E798-47AD-ABD9-98D76A55D30B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E70160C5-475D-401A-AEE2-2C04E99A1518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7CC7CE9-9C7F-49C2-8609-47BF523390F5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26FD5F1-978C-45AF-9086-D5DBE1F01681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873AB1C-723A-4FB4-9B23-65BAF5074833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1DE5510-5094-4FA4-96E5-AD4841D1C38A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CE2202-679F-48B0-B2DD-F6F547112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69E57-47B1-47B0-B526-3153E4B1E729}" type="datetime1">
              <a:rPr lang="en-US" smtClean="0"/>
              <a:t>3/18/2021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7BC83D-E4C0-49E1-ADA1-1AF403984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BF211E-B2EA-4CDC-9E84-B68983949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FE2F5FD-5D31-4C1D-82F8-93624C7B0A3C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065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88500-1605-41EA-A15F-9B79DF7E4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B14AC8-25A5-4D7F-BF23-CB20AA2ECF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8997F1B7-1EE7-4EA5-A5A4-866F9A810C9F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5E13483-2FB6-4753-8402-06FDC3498E06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8F0DF22-F640-4002-B783-DF1C6A9473F6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C2787B8-7984-4332-B611-D3D3DE898FE0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5AF3646C-B3D7-4F57-8FD2-CD93CEB39214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65FA7DA-93A0-43A4-834C-0F1BB9806A8C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995D22-0146-4DE2-9E78-4C00333D4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7773D-8987-489A-A650-3D6F7D5C7C38}" type="datetime1">
              <a:rPr lang="en-US" smtClean="0"/>
              <a:t>3/18/2021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59717A-A1FE-485D-AFFF-2C7026C71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6DB88B-64CF-4100-8F07-D191DD793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04332FF-8349-42A5-B5C8-5EE3825CE252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085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2BFE6C-EBF1-47DE-8468-E7125172B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104992-D139-48DC-BCCE-D71EA23CA2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A8C5E768-0E62-4DE7-A0AF-93121DA8439E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402845F-9E8A-41E1-B051-1AAA46C997A2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A45C410-5FD0-4339-A3BC-A865DE4190AF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7B0B703-8BA8-483C-A433-C44C809687DE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CCFA03D-B879-419B-88B9-F4F3645C8AF5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6B0260A-6B2D-4F54-8614-60BC3103E166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1AB8F6-0796-47E9-B1D4-760B7CCFC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150C1-1D78-4D80-810D-E9E86F6E88AB}" type="datetime1">
              <a:rPr lang="en-US" smtClean="0"/>
              <a:t>3/18/2021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886FC0-7327-44D9-B689-0AE73FD255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19D265-BFBA-4C93-9B1A-B9483AE6B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64F5FEB-DE92-47DA-8C46-DC088E8960A4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4117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7637BE-B22F-40EE-94F0-04549BC56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A71582-4BAF-4211-AD4A-476ED6EB11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9DCF6B-C800-4345-BAE9-EE9FA65903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E6190A1E-5381-43C4-B058-7758339984D6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7E35469-0BEA-4E5E-955F-1AA300A62DE5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8F650BE-565E-4A52-8143-7A87700FC5F5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286A3F89-AA2A-44E5-915E-C47A069EB685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5C57F514-AB27-4489-8D3C-01DD1025DDAD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141169F-1C39-4D04-AF32-D0D14D004B05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087465-759F-4895-8FC6-DD464FB91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9CBD8-1588-4B6B-B74D-87480DDE94C0}" type="datetime1">
              <a:rPr lang="en-US" smtClean="0"/>
              <a:t>3/18/2021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F1AA18-D8A5-44D9-881C-522258ED5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1BA574-A76A-4F4C-8CBD-768278B66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793E083-ADC4-4391-83DD-781529A66110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879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31B666-D6BE-4FA8-9CF1-F15FD58B0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CE4B4A-DE64-4563-83CD-C40B1D681D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DA0314-0202-4E6D-8352-C28376A9C0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B56083-87B4-4603-B6FF-A9EB68E3E6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33708CF-F028-4917-A9CB-59BF5248A2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0" name="Graphic 185">
            <a:extLst>
              <a:ext uri="{FF2B5EF4-FFF2-40B4-BE49-F238E27FC236}">
                <a16:creationId xmlns:a16="http://schemas.microsoft.com/office/drawing/2014/main" id="{81B934BF-E239-47E1-93E9-EA3182162D21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3BBF177-5044-426A-93ED-64BDC84BF184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74270648-77F5-4D28-B691-DA57AA28FD73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6086B770-2F70-4B7B-9525-286BBD63AD72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57DDC14D-7AE3-41CD-ADFC-A3601D4F9DF3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2181834-8401-4B66-85EE-1CBF57807DAB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433C091-3B62-4087-9A97-63BBE28CF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94440-721C-4D75-BD4F-4CFB3D51CDCA}" type="datetime1">
              <a:rPr lang="en-US" smtClean="0"/>
              <a:t>3/18/2021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70710C3-2723-4847-BCAF-96D9FAE50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618B2C-95AC-4438-97FD-07ACF297B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6B0F5A7-6E8A-4BCD-8F1F-233ECD21B262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832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29CF7F-748D-4598-983E-96A2BE269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6" name="Graphic 185">
            <a:extLst>
              <a:ext uri="{FF2B5EF4-FFF2-40B4-BE49-F238E27FC236}">
                <a16:creationId xmlns:a16="http://schemas.microsoft.com/office/drawing/2014/main" id="{DFD4D3BE-80D4-4E69-9C76-F0D8517DF690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A0B6E97F-00E1-4372-8978-8BCBDC9026E6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C7651B7-7A30-4AFA-A4D7-0B0C5D2DDAAF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D2FC5CA-556B-4409-B084-34753A1F04E6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E63FB41-EE1F-4889-9096-3A38936330D5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DD19F3B-7B3E-4861-8FDA-D0116C96C16E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0A2C46-C908-4010-AAE2-9FA41B145C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01A64-483B-4532-94FB-D8F90CB6DEE0}" type="datetime1">
              <a:rPr lang="en-US" smtClean="0"/>
              <a:t>3/18/2021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CF5279-7D37-4D98-9A70-987C84F62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96FAD0-59EF-49AA-BBC6-A0EC184DD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76EB399-18D2-46D5-8757-35FCFF8EA80D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2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aphic 185">
            <a:extLst>
              <a:ext uri="{FF2B5EF4-FFF2-40B4-BE49-F238E27FC236}">
                <a16:creationId xmlns:a16="http://schemas.microsoft.com/office/drawing/2014/main" id="{773CCE17-EE0F-40E0-B7AE-CF7677B64709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0AC6C4E-6EA5-454A-AB84-8B94D8B585EC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B4329338-925B-4677-BA6E-4357D37DB545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34C0A08-043F-4818-BA1D-BCC9F811A873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CB185DD-ED0D-4633-8098-95C4A6F177CC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2AD50526-B611-40B6-BB45-AE82F0EF5992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08C302-4224-4668-8CAC-3267172A0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FB39-20FB-4E2E-B861-45B709B9C3C5}" type="datetime1">
              <a:rPr lang="en-US" smtClean="0"/>
              <a:t>3/18/2021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0C8FC22-AEB6-4BAF-BF93-41A2C757CC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2CA88A-5462-4F17-AFA0-52721ADDB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0CCC791-94D7-4BB8-9EDF-423CEA1F6215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067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6AC37-C5B5-462A-BE4A-E55CEBF2A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4B007F-32A8-4688-BBEF-4FCB99DF5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F2E2EB-BF8A-44A4-8AE0-BD6C31B1D9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FC9E188F-54C8-4547-9F8C-525712AD7DB6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99C4538-3939-47A9-A590-09FF21960653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541CA75-5D05-4996-A26D-CE0C909CD5F7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6305856-26BC-4BCC-BEF3-5E9CED941775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C69651C-AC37-4CD2-8367-19297D7E2389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3E9031B-BA8D-4D9D-9BB3-A16F7A80F854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9840A2-CF60-4C47-B955-E65BC451F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8AC19-8BD6-476C-9770-8884373BCF00}" type="datetime1">
              <a:rPr lang="en-US" smtClean="0"/>
              <a:t>3/18/2021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79DC6E-CC55-47AB-A405-5FB7EE2D1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5D5E7D-EBA7-4DB0-8C78-7EB8A85FA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5B051DE-636E-4B3C-9886-2055CE23E49A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16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1D355-3146-41D1-B7DC-20B8ACE390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AD4AAFB-E8F8-4FD1-8C6A-ED2C3FAD50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051AF1-B16F-43B9-95CC-C17B570DEC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C8B77273-9FF7-4B93-8385-AD09A5F86AE5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3117A673-3729-4EAD-9E8C-52BEBF74B857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E8DB752-94CD-4A94-BDE3-DD285EB89F3F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2F8DDFC-E5CA-4F36-B2BE-BCE49D4F6C95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BB589AE-2F9C-4C83-8DC7-1205CB037525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AC9A2DE-3C9E-4CD0-8C7A-CC5F9F9942E4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8C8714-2467-4715-934E-6787C84F79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68C53-8AD1-4F09-9486-FB3406B99CFA}" type="datetime1">
              <a:rPr lang="en-US" smtClean="0"/>
              <a:t>3/18/2021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6F13D6-03EC-4D31-8BB1-9FFDE3633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65D4DD-A2A4-4DF6-9527-E5F12FEB9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D202F3A-9FDE-4E11-B865-FBAEC415F880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141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33F5C3-CD4B-4472-B59A-49D460CB1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72236B-AB2C-4D6F-AE15-700992DA91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90F509-07BE-4446-8772-F44E09936B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 cap="all" spc="100" baseline="0">
                <a:solidFill>
                  <a:schemeClr val="tx1">
                    <a:tint val="75000"/>
                  </a:schemeClr>
                </a:solidFill>
                <a:latin typeface="+mn-lt"/>
                <a:ea typeface="Source Sans Pro SemiBold" panose="020B0603030403020204" pitchFamily="34" charset="0"/>
              </a:defRPr>
            </a:lvl1pPr>
          </a:lstStyle>
          <a:p>
            <a:fld id="{BA543EDD-D0D2-447F-B24F-3717AF4B109D}" type="datetime1">
              <a:rPr lang="en-US" smtClean="0"/>
              <a:pPr/>
              <a:t>3/18/2021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1B927E-3833-4F85-99B5-56B5F1E540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cap="all" spc="100" baseline="0">
                <a:solidFill>
                  <a:schemeClr val="tx1">
                    <a:tint val="75000"/>
                  </a:schemeClr>
                </a:solidFill>
                <a:latin typeface="+mn-lt"/>
                <a:ea typeface="Source Sans Pro SemiBold" panose="020B0603030403020204" pitchFamily="34" charset="0"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28CB64-4E98-43DE-B543-7BE5B329DB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cap="all" spc="100" baseline="0">
                <a:solidFill>
                  <a:schemeClr val="tx1">
                    <a:tint val="75000"/>
                  </a:schemeClr>
                </a:solidFill>
                <a:latin typeface="+mn-lt"/>
                <a:ea typeface="Source Sans Pro SemiBold" panose="020B0603030403020204" pitchFamily="34" charset="0"/>
              </a:defRPr>
            </a:lvl1pPr>
          </a:lstStyle>
          <a:p>
            <a:fld id="{F3450C42-9A0B-4425-92C2-70FCF7C457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5267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7" r:id="rId5"/>
    <p:sldLayoutId id="2147483801" r:id="rId6"/>
    <p:sldLayoutId id="2147483802" r:id="rId7"/>
    <p:sldLayoutId id="2147483803" r:id="rId8"/>
    <p:sldLayoutId id="2147483806" r:id="rId9"/>
    <p:sldLayoutId id="2147483804" r:id="rId10"/>
    <p:sldLayoutId id="214748380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1">
            <a:extLst>
              <a:ext uri="{FF2B5EF4-FFF2-40B4-BE49-F238E27FC236}">
                <a16:creationId xmlns:a16="http://schemas.microsoft.com/office/drawing/2014/main" id="{489B7BFD-8F45-4093-AD9C-91B15B0503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741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5E30BA-F099-4A60-8160-7BB95216DE6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992" b="258"/>
          <a:stretch/>
        </p:blipFill>
        <p:spPr>
          <a:xfrm>
            <a:off x="-1" y="10"/>
            <a:ext cx="12191999" cy="6857990"/>
          </a:xfrm>
          <a:prstGeom prst="rect">
            <a:avLst/>
          </a:prstGeom>
        </p:spPr>
      </p:pic>
      <p:sp>
        <p:nvSpPr>
          <p:cNvPr id="34" name="Rectangle 23">
            <a:extLst>
              <a:ext uri="{FF2B5EF4-FFF2-40B4-BE49-F238E27FC236}">
                <a16:creationId xmlns:a16="http://schemas.microsoft.com/office/drawing/2014/main" id="{7C10BC51-CA68-4DED-AB6D-1300478783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7603955" cy="6858000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6" name="Graphic 190">
            <a:extLst>
              <a:ext uri="{FF2B5EF4-FFF2-40B4-BE49-F238E27FC236}">
                <a16:creationId xmlns:a16="http://schemas.microsoft.com/office/drawing/2014/main" id="{F3F5D407-83EF-4D7F-9DAF-4C3CEB778F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76982" y="827494"/>
            <a:ext cx="1291642" cy="429215"/>
            <a:chOff x="2504802" y="1755501"/>
            <a:chExt cx="1598829" cy="531293"/>
          </a:xfrm>
          <a:solidFill>
            <a:schemeClr val="tx1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CC07906A-A83F-47F2-975A-C1756F4454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504802" y="2113855"/>
              <a:ext cx="1598614" cy="172939"/>
            </a:xfrm>
            <a:custGeom>
              <a:avLst/>
              <a:gdLst>
                <a:gd name="connsiteX0" fmla="*/ 1248648 w 1598614"/>
                <a:gd name="connsiteY0" fmla="*/ 172939 h 172939"/>
                <a:gd name="connsiteX1" fmla="*/ 1123031 w 1598614"/>
                <a:gd name="connsiteY1" fmla="*/ 92708 h 172939"/>
                <a:gd name="connsiteX2" fmla="*/ 1024085 w 1598614"/>
                <a:gd name="connsiteY2" fmla="*/ 29469 h 172939"/>
                <a:gd name="connsiteX3" fmla="*/ 925140 w 1598614"/>
                <a:gd name="connsiteY3" fmla="*/ 92708 h 172939"/>
                <a:gd name="connsiteX4" fmla="*/ 799522 w 1598614"/>
                <a:gd name="connsiteY4" fmla="*/ 172939 h 172939"/>
                <a:gd name="connsiteX5" fmla="*/ 799522 w 1598614"/>
                <a:gd name="connsiteY5" fmla="*/ 172939 h 172939"/>
                <a:gd name="connsiteX6" fmla="*/ 673905 w 1598614"/>
                <a:gd name="connsiteY6" fmla="*/ 92708 h 172939"/>
                <a:gd name="connsiteX7" fmla="*/ 574959 w 1598614"/>
                <a:gd name="connsiteY7" fmla="*/ 29469 h 172939"/>
                <a:gd name="connsiteX8" fmla="*/ 476014 w 1598614"/>
                <a:gd name="connsiteY8" fmla="*/ 92708 h 172939"/>
                <a:gd name="connsiteX9" fmla="*/ 350396 w 1598614"/>
                <a:gd name="connsiteY9" fmla="*/ 172939 h 172939"/>
                <a:gd name="connsiteX10" fmla="*/ 224778 w 1598614"/>
                <a:gd name="connsiteY10" fmla="*/ 92708 h 172939"/>
                <a:gd name="connsiteX11" fmla="*/ 125833 w 1598614"/>
                <a:gd name="connsiteY11" fmla="*/ 29469 h 172939"/>
                <a:gd name="connsiteX12" fmla="*/ 26887 w 1598614"/>
                <a:gd name="connsiteY12" fmla="*/ 92708 h 172939"/>
                <a:gd name="connsiteX13" fmla="*/ 0 w 1598614"/>
                <a:gd name="connsiteY13" fmla="*/ 80232 h 172939"/>
                <a:gd name="connsiteX14" fmla="*/ 125618 w 1598614"/>
                <a:gd name="connsiteY14" fmla="*/ 0 h 172939"/>
                <a:gd name="connsiteX15" fmla="*/ 251235 w 1598614"/>
                <a:gd name="connsiteY15" fmla="*/ 80232 h 172939"/>
                <a:gd name="connsiteX16" fmla="*/ 350181 w 1598614"/>
                <a:gd name="connsiteY16" fmla="*/ 143471 h 172939"/>
                <a:gd name="connsiteX17" fmla="*/ 449126 w 1598614"/>
                <a:gd name="connsiteY17" fmla="*/ 80232 h 172939"/>
                <a:gd name="connsiteX18" fmla="*/ 574744 w 1598614"/>
                <a:gd name="connsiteY18" fmla="*/ 0 h 172939"/>
                <a:gd name="connsiteX19" fmla="*/ 700362 w 1598614"/>
                <a:gd name="connsiteY19" fmla="*/ 80232 h 172939"/>
                <a:gd name="connsiteX20" fmla="*/ 799307 w 1598614"/>
                <a:gd name="connsiteY20" fmla="*/ 143471 h 172939"/>
                <a:gd name="connsiteX21" fmla="*/ 799307 w 1598614"/>
                <a:gd name="connsiteY21" fmla="*/ 143471 h 172939"/>
                <a:gd name="connsiteX22" fmla="*/ 898253 w 1598614"/>
                <a:gd name="connsiteY22" fmla="*/ 80232 h 172939"/>
                <a:gd name="connsiteX23" fmla="*/ 1023870 w 1598614"/>
                <a:gd name="connsiteY23" fmla="*/ 0 h 172939"/>
                <a:gd name="connsiteX24" fmla="*/ 1149488 w 1598614"/>
                <a:gd name="connsiteY24" fmla="*/ 80232 h 172939"/>
                <a:gd name="connsiteX25" fmla="*/ 1248433 w 1598614"/>
                <a:gd name="connsiteY25" fmla="*/ 143471 h 172939"/>
                <a:gd name="connsiteX26" fmla="*/ 1347379 w 1598614"/>
                <a:gd name="connsiteY26" fmla="*/ 80232 h 172939"/>
                <a:gd name="connsiteX27" fmla="*/ 1472997 w 1598614"/>
                <a:gd name="connsiteY27" fmla="*/ 0 h 172939"/>
                <a:gd name="connsiteX28" fmla="*/ 1598614 w 1598614"/>
                <a:gd name="connsiteY28" fmla="*/ 80232 h 172939"/>
                <a:gd name="connsiteX29" fmla="*/ 1571942 w 1598614"/>
                <a:gd name="connsiteY29" fmla="*/ 92708 h 172939"/>
                <a:gd name="connsiteX30" fmla="*/ 1472997 w 1598614"/>
                <a:gd name="connsiteY30" fmla="*/ 29469 h 172939"/>
                <a:gd name="connsiteX31" fmla="*/ 1374051 w 1598614"/>
                <a:gd name="connsiteY31" fmla="*/ 92708 h 172939"/>
                <a:gd name="connsiteX32" fmla="*/ 1248648 w 1598614"/>
                <a:gd name="connsiteY32" fmla="*/ 172939 h 172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98614" h="172939">
                  <a:moveTo>
                    <a:pt x="1248648" y="172939"/>
                  </a:moveTo>
                  <a:cubicBezTo>
                    <a:pt x="1194229" y="172939"/>
                    <a:pt x="1146046" y="142180"/>
                    <a:pt x="1123031" y="92708"/>
                  </a:cubicBezTo>
                  <a:cubicBezTo>
                    <a:pt x="1104962" y="53775"/>
                    <a:pt x="1067105" y="29469"/>
                    <a:pt x="1024085" y="29469"/>
                  </a:cubicBezTo>
                  <a:cubicBezTo>
                    <a:pt x="981066" y="29469"/>
                    <a:pt x="943208" y="53775"/>
                    <a:pt x="925140" y="92708"/>
                  </a:cubicBezTo>
                  <a:cubicBezTo>
                    <a:pt x="902124" y="142180"/>
                    <a:pt x="853942" y="172939"/>
                    <a:pt x="799522" y="172939"/>
                  </a:cubicBezTo>
                  <a:cubicBezTo>
                    <a:pt x="799522" y="172939"/>
                    <a:pt x="799522" y="172939"/>
                    <a:pt x="799522" y="172939"/>
                  </a:cubicBezTo>
                  <a:cubicBezTo>
                    <a:pt x="744887" y="172939"/>
                    <a:pt x="696920" y="142180"/>
                    <a:pt x="673905" y="92708"/>
                  </a:cubicBezTo>
                  <a:cubicBezTo>
                    <a:pt x="655836" y="53775"/>
                    <a:pt x="617979" y="29469"/>
                    <a:pt x="574959" y="29469"/>
                  </a:cubicBezTo>
                  <a:cubicBezTo>
                    <a:pt x="531939" y="29469"/>
                    <a:pt x="494082" y="53775"/>
                    <a:pt x="476014" y="92708"/>
                  </a:cubicBezTo>
                  <a:cubicBezTo>
                    <a:pt x="452998" y="142180"/>
                    <a:pt x="405031" y="172939"/>
                    <a:pt x="350396" y="172939"/>
                  </a:cubicBezTo>
                  <a:cubicBezTo>
                    <a:pt x="295976" y="172939"/>
                    <a:pt x="247794" y="142180"/>
                    <a:pt x="224778" y="92708"/>
                  </a:cubicBezTo>
                  <a:cubicBezTo>
                    <a:pt x="206710" y="53775"/>
                    <a:pt x="168853" y="29469"/>
                    <a:pt x="125833" y="29469"/>
                  </a:cubicBezTo>
                  <a:cubicBezTo>
                    <a:pt x="82813" y="29469"/>
                    <a:pt x="44956" y="53775"/>
                    <a:pt x="26887" y="92708"/>
                  </a:cubicBezTo>
                  <a:lnTo>
                    <a:pt x="0" y="80232"/>
                  </a:lnTo>
                  <a:cubicBezTo>
                    <a:pt x="23016" y="30759"/>
                    <a:pt x="70983" y="0"/>
                    <a:pt x="125618" y="0"/>
                  </a:cubicBezTo>
                  <a:cubicBezTo>
                    <a:pt x="180253" y="0"/>
                    <a:pt x="228220" y="30759"/>
                    <a:pt x="251235" y="80232"/>
                  </a:cubicBezTo>
                  <a:cubicBezTo>
                    <a:pt x="269304" y="119165"/>
                    <a:pt x="307376" y="143471"/>
                    <a:pt x="350181" y="143471"/>
                  </a:cubicBezTo>
                  <a:cubicBezTo>
                    <a:pt x="393201" y="143471"/>
                    <a:pt x="431058" y="119165"/>
                    <a:pt x="449126" y="80232"/>
                  </a:cubicBezTo>
                  <a:cubicBezTo>
                    <a:pt x="472142" y="30759"/>
                    <a:pt x="520324" y="0"/>
                    <a:pt x="574744" y="0"/>
                  </a:cubicBezTo>
                  <a:cubicBezTo>
                    <a:pt x="629164" y="0"/>
                    <a:pt x="677346" y="30759"/>
                    <a:pt x="700362" y="80232"/>
                  </a:cubicBezTo>
                  <a:cubicBezTo>
                    <a:pt x="718430" y="119165"/>
                    <a:pt x="756287" y="143471"/>
                    <a:pt x="799307" y="143471"/>
                  </a:cubicBezTo>
                  <a:lnTo>
                    <a:pt x="799307" y="143471"/>
                  </a:lnTo>
                  <a:cubicBezTo>
                    <a:pt x="842327" y="143471"/>
                    <a:pt x="880184" y="119165"/>
                    <a:pt x="898253" y="80232"/>
                  </a:cubicBezTo>
                  <a:cubicBezTo>
                    <a:pt x="921268" y="30759"/>
                    <a:pt x="969235" y="0"/>
                    <a:pt x="1023870" y="0"/>
                  </a:cubicBezTo>
                  <a:cubicBezTo>
                    <a:pt x="1078505" y="0"/>
                    <a:pt x="1126472" y="30759"/>
                    <a:pt x="1149488" y="80232"/>
                  </a:cubicBezTo>
                  <a:cubicBezTo>
                    <a:pt x="1167556" y="119165"/>
                    <a:pt x="1205414" y="143471"/>
                    <a:pt x="1248433" y="143471"/>
                  </a:cubicBezTo>
                  <a:cubicBezTo>
                    <a:pt x="1291453" y="143471"/>
                    <a:pt x="1329311" y="119165"/>
                    <a:pt x="1347379" y="80232"/>
                  </a:cubicBezTo>
                  <a:cubicBezTo>
                    <a:pt x="1370394" y="30759"/>
                    <a:pt x="1418361" y="0"/>
                    <a:pt x="1472997" y="0"/>
                  </a:cubicBezTo>
                  <a:cubicBezTo>
                    <a:pt x="1527632" y="0"/>
                    <a:pt x="1575814" y="30759"/>
                    <a:pt x="1598614" y="80232"/>
                  </a:cubicBezTo>
                  <a:lnTo>
                    <a:pt x="1571942" y="92708"/>
                  </a:lnTo>
                  <a:cubicBezTo>
                    <a:pt x="1553874" y="53775"/>
                    <a:pt x="1515801" y="29469"/>
                    <a:pt x="1472997" y="29469"/>
                  </a:cubicBezTo>
                  <a:cubicBezTo>
                    <a:pt x="1429977" y="29469"/>
                    <a:pt x="1392119" y="53775"/>
                    <a:pt x="1374051" y="92708"/>
                  </a:cubicBezTo>
                  <a:cubicBezTo>
                    <a:pt x="1351251" y="142180"/>
                    <a:pt x="1303069" y="172939"/>
                    <a:pt x="1248648" y="172939"/>
                  </a:cubicBezTo>
                  <a:close/>
                </a:path>
              </a:pathLst>
            </a:custGeom>
            <a:grpFill/>
            <a:ln w="214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C38730D-4164-41D4-81C0-E9A070EA84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504802" y="1755501"/>
              <a:ext cx="1598829" cy="172724"/>
            </a:xfrm>
            <a:custGeom>
              <a:avLst/>
              <a:gdLst>
                <a:gd name="connsiteX0" fmla="*/ 1248648 w 1598829"/>
                <a:gd name="connsiteY0" fmla="*/ 172724 h 172724"/>
                <a:gd name="connsiteX1" fmla="*/ 1123031 w 1598829"/>
                <a:gd name="connsiteY1" fmla="*/ 92492 h 172724"/>
                <a:gd name="connsiteX2" fmla="*/ 1024085 w 1598829"/>
                <a:gd name="connsiteY2" fmla="*/ 29253 h 172724"/>
                <a:gd name="connsiteX3" fmla="*/ 925140 w 1598829"/>
                <a:gd name="connsiteY3" fmla="*/ 92492 h 172724"/>
                <a:gd name="connsiteX4" fmla="*/ 799522 w 1598829"/>
                <a:gd name="connsiteY4" fmla="*/ 172724 h 172724"/>
                <a:gd name="connsiteX5" fmla="*/ 799522 w 1598829"/>
                <a:gd name="connsiteY5" fmla="*/ 172724 h 172724"/>
                <a:gd name="connsiteX6" fmla="*/ 673905 w 1598829"/>
                <a:gd name="connsiteY6" fmla="*/ 92492 h 172724"/>
                <a:gd name="connsiteX7" fmla="*/ 574959 w 1598829"/>
                <a:gd name="connsiteY7" fmla="*/ 29253 h 172724"/>
                <a:gd name="connsiteX8" fmla="*/ 476014 w 1598829"/>
                <a:gd name="connsiteY8" fmla="*/ 92492 h 172724"/>
                <a:gd name="connsiteX9" fmla="*/ 350396 w 1598829"/>
                <a:gd name="connsiteY9" fmla="*/ 172724 h 172724"/>
                <a:gd name="connsiteX10" fmla="*/ 224778 w 1598829"/>
                <a:gd name="connsiteY10" fmla="*/ 92492 h 172724"/>
                <a:gd name="connsiteX11" fmla="*/ 125833 w 1598829"/>
                <a:gd name="connsiteY11" fmla="*/ 29253 h 172724"/>
                <a:gd name="connsiteX12" fmla="*/ 26887 w 1598829"/>
                <a:gd name="connsiteY12" fmla="*/ 92492 h 172724"/>
                <a:gd name="connsiteX13" fmla="*/ 0 w 1598829"/>
                <a:gd name="connsiteY13" fmla="*/ 80232 h 172724"/>
                <a:gd name="connsiteX14" fmla="*/ 125618 w 1598829"/>
                <a:gd name="connsiteY14" fmla="*/ 0 h 172724"/>
                <a:gd name="connsiteX15" fmla="*/ 251235 w 1598829"/>
                <a:gd name="connsiteY15" fmla="*/ 80232 h 172724"/>
                <a:gd name="connsiteX16" fmla="*/ 350181 w 1598829"/>
                <a:gd name="connsiteY16" fmla="*/ 143471 h 172724"/>
                <a:gd name="connsiteX17" fmla="*/ 449126 w 1598829"/>
                <a:gd name="connsiteY17" fmla="*/ 80232 h 172724"/>
                <a:gd name="connsiteX18" fmla="*/ 574744 w 1598829"/>
                <a:gd name="connsiteY18" fmla="*/ 0 h 172724"/>
                <a:gd name="connsiteX19" fmla="*/ 700362 w 1598829"/>
                <a:gd name="connsiteY19" fmla="*/ 80232 h 172724"/>
                <a:gd name="connsiteX20" fmla="*/ 799307 w 1598829"/>
                <a:gd name="connsiteY20" fmla="*/ 143471 h 172724"/>
                <a:gd name="connsiteX21" fmla="*/ 799307 w 1598829"/>
                <a:gd name="connsiteY21" fmla="*/ 143471 h 172724"/>
                <a:gd name="connsiteX22" fmla="*/ 898253 w 1598829"/>
                <a:gd name="connsiteY22" fmla="*/ 80232 h 172724"/>
                <a:gd name="connsiteX23" fmla="*/ 1024085 w 1598829"/>
                <a:gd name="connsiteY23" fmla="*/ 0 h 172724"/>
                <a:gd name="connsiteX24" fmla="*/ 1149703 w 1598829"/>
                <a:gd name="connsiteY24" fmla="*/ 80232 h 172724"/>
                <a:gd name="connsiteX25" fmla="*/ 1248648 w 1598829"/>
                <a:gd name="connsiteY25" fmla="*/ 143471 h 172724"/>
                <a:gd name="connsiteX26" fmla="*/ 1347594 w 1598829"/>
                <a:gd name="connsiteY26" fmla="*/ 80232 h 172724"/>
                <a:gd name="connsiteX27" fmla="*/ 1473212 w 1598829"/>
                <a:gd name="connsiteY27" fmla="*/ 0 h 172724"/>
                <a:gd name="connsiteX28" fmla="*/ 1598829 w 1598829"/>
                <a:gd name="connsiteY28" fmla="*/ 80232 h 172724"/>
                <a:gd name="connsiteX29" fmla="*/ 1572157 w 1598829"/>
                <a:gd name="connsiteY29" fmla="*/ 92492 h 172724"/>
                <a:gd name="connsiteX30" fmla="*/ 1473212 w 1598829"/>
                <a:gd name="connsiteY30" fmla="*/ 29253 h 172724"/>
                <a:gd name="connsiteX31" fmla="*/ 1374266 w 1598829"/>
                <a:gd name="connsiteY31" fmla="*/ 92492 h 172724"/>
                <a:gd name="connsiteX32" fmla="*/ 1248648 w 1598829"/>
                <a:gd name="connsiteY32" fmla="*/ 172724 h 172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98829" h="172724">
                  <a:moveTo>
                    <a:pt x="1248648" y="172724"/>
                  </a:moveTo>
                  <a:cubicBezTo>
                    <a:pt x="1194229" y="172724"/>
                    <a:pt x="1146046" y="141965"/>
                    <a:pt x="1123031" y="92492"/>
                  </a:cubicBezTo>
                  <a:cubicBezTo>
                    <a:pt x="1104962" y="53560"/>
                    <a:pt x="1067105" y="29253"/>
                    <a:pt x="1024085" y="29253"/>
                  </a:cubicBezTo>
                  <a:cubicBezTo>
                    <a:pt x="981066" y="29253"/>
                    <a:pt x="943208" y="53560"/>
                    <a:pt x="925140" y="92492"/>
                  </a:cubicBezTo>
                  <a:cubicBezTo>
                    <a:pt x="902124" y="141965"/>
                    <a:pt x="853942" y="172724"/>
                    <a:pt x="799522" y="172724"/>
                  </a:cubicBezTo>
                  <a:cubicBezTo>
                    <a:pt x="799522" y="172724"/>
                    <a:pt x="799522" y="172724"/>
                    <a:pt x="799522" y="172724"/>
                  </a:cubicBezTo>
                  <a:cubicBezTo>
                    <a:pt x="744887" y="172724"/>
                    <a:pt x="696920" y="141965"/>
                    <a:pt x="673905" y="92492"/>
                  </a:cubicBezTo>
                  <a:cubicBezTo>
                    <a:pt x="655836" y="53560"/>
                    <a:pt x="617979" y="29253"/>
                    <a:pt x="574959" y="29253"/>
                  </a:cubicBezTo>
                  <a:cubicBezTo>
                    <a:pt x="531939" y="29253"/>
                    <a:pt x="494082" y="53560"/>
                    <a:pt x="476014" y="92492"/>
                  </a:cubicBezTo>
                  <a:cubicBezTo>
                    <a:pt x="452998" y="141965"/>
                    <a:pt x="405031" y="172724"/>
                    <a:pt x="350396" y="172724"/>
                  </a:cubicBezTo>
                  <a:cubicBezTo>
                    <a:pt x="295976" y="172724"/>
                    <a:pt x="247794" y="141965"/>
                    <a:pt x="224778" y="92492"/>
                  </a:cubicBezTo>
                  <a:cubicBezTo>
                    <a:pt x="206710" y="53560"/>
                    <a:pt x="168853" y="29253"/>
                    <a:pt x="125833" y="29253"/>
                  </a:cubicBezTo>
                  <a:cubicBezTo>
                    <a:pt x="82813" y="29253"/>
                    <a:pt x="44956" y="53560"/>
                    <a:pt x="26887" y="92492"/>
                  </a:cubicBezTo>
                  <a:lnTo>
                    <a:pt x="0" y="80232"/>
                  </a:lnTo>
                  <a:cubicBezTo>
                    <a:pt x="23016" y="30759"/>
                    <a:pt x="70983" y="0"/>
                    <a:pt x="125618" y="0"/>
                  </a:cubicBezTo>
                  <a:cubicBezTo>
                    <a:pt x="180253" y="0"/>
                    <a:pt x="228220" y="30759"/>
                    <a:pt x="251235" y="80232"/>
                  </a:cubicBezTo>
                  <a:cubicBezTo>
                    <a:pt x="269304" y="119165"/>
                    <a:pt x="307376" y="143471"/>
                    <a:pt x="350181" y="143471"/>
                  </a:cubicBezTo>
                  <a:cubicBezTo>
                    <a:pt x="393201" y="143471"/>
                    <a:pt x="431058" y="119165"/>
                    <a:pt x="449126" y="80232"/>
                  </a:cubicBezTo>
                  <a:cubicBezTo>
                    <a:pt x="472142" y="30759"/>
                    <a:pt x="520324" y="0"/>
                    <a:pt x="574744" y="0"/>
                  </a:cubicBezTo>
                  <a:cubicBezTo>
                    <a:pt x="629164" y="0"/>
                    <a:pt x="677346" y="30759"/>
                    <a:pt x="700362" y="80232"/>
                  </a:cubicBezTo>
                  <a:cubicBezTo>
                    <a:pt x="718430" y="119165"/>
                    <a:pt x="756287" y="143471"/>
                    <a:pt x="799307" y="143471"/>
                  </a:cubicBezTo>
                  <a:lnTo>
                    <a:pt x="799307" y="143471"/>
                  </a:lnTo>
                  <a:cubicBezTo>
                    <a:pt x="842327" y="143471"/>
                    <a:pt x="880184" y="119165"/>
                    <a:pt x="898253" y="80232"/>
                  </a:cubicBezTo>
                  <a:cubicBezTo>
                    <a:pt x="921483" y="30759"/>
                    <a:pt x="969450" y="0"/>
                    <a:pt x="1024085" y="0"/>
                  </a:cubicBezTo>
                  <a:cubicBezTo>
                    <a:pt x="1078720" y="0"/>
                    <a:pt x="1126688" y="30759"/>
                    <a:pt x="1149703" y="80232"/>
                  </a:cubicBezTo>
                  <a:cubicBezTo>
                    <a:pt x="1167771" y="119165"/>
                    <a:pt x="1205629" y="143471"/>
                    <a:pt x="1248648" y="143471"/>
                  </a:cubicBezTo>
                  <a:cubicBezTo>
                    <a:pt x="1291668" y="143471"/>
                    <a:pt x="1329526" y="119165"/>
                    <a:pt x="1347594" y="80232"/>
                  </a:cubicBezTo>
                  <a:cubicBezTo>
                    <a:pt x="1370610" y="30759"/>
                    <a:pt x="1418792" y="0"/>
                    <a:pt x="1473212" y="0"/>
                  </a:cubicBezTo>
                  <a:cubicBezTo>
                    <a:pt x="1527847" y="0"/>
                    <a:pt x="1576029" y="30759"/>
                    <a:pt x="1598829" y="80232"/>
                  </a:cubicBezTo>
                  <a:lnTo>
                    <a:pt x="1572157" y="92492"/>
                  </a:lnTo>
                  <a:cubicBezTo>
                    <a:pt x="1554089" y="53560"/>
                    <a:pt x="1516016" y="29253"/>
                    <a:pt x="1473212" y="29253"/>
                  </a:cubicBezTo>
                  <a:cubicBezTo>
                    <a:pt x="1430192" y="29253"/>
                    <a:pt x="1392335" y="53560"/>
                    <a:pt x="1374266" y="92492"/>
                  </a:cubicBezTo>
                  <a:cubicBezTo>
                    <a:pt x="1351251" y="141965"/>
                    <a:pt x="1303069" y="172724"/>
                    <a:pt x="1248648" y="172724"/>
                  </a:cubicBezTo>
                  <a:close/>
                </a:path>
              </a:pathLst>
            </a:custGeom>
            <a:grpFill/>
            <a:ln w="214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2539C73-C848-4608-957A-D6C0169139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38736" y="533549"/>
            <a:ext cx="5356040" cy="5343028"/>
            <a:chOff x="739960" y="1925092"/>
            <a:chExt cx="4376696" cy="4366063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253EEDFE-1D2D-4938-9DF2-97FB4F709D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8562" y="2003061"/>
              <a:ext cx="4288094" cy="4288094"/>
            </a:xfrm>
            <a:prstGeom prst="ellipse">
              <a:avLst/>
            </a:prstGeom>
            <a:solidFill>
              <a:srgbClr val="FFFFF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5EA4CF2D-570F-4529-ADDA-B37CF05B61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7929" y="2003061"/>
              <a:ext cx="4288094" cy="4288094"/>
            </a:xfrm>
            <a:prstGeom prst="ellipse">
              <a:avLst/>
            </a:prstGeom>
            <a:solidFill>
              <a:schemeClr val="accent3">
                <a:alpha val="2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 useBgFill="1">
          <p:nvSpPr>
            <p:cNvPr id="33" name="Oval 32">
              <a:extLst>
                <a:ext uri="{FF2B5EF4-FFF2-40B4-BE49-F238E27FC236}">
                  <a16:creationId xmlns:a16="http://schemas.microsoft.com/office/drawing/2014/main" id="{CBE92B83-AFA7-40B1-9D3C-502840BADC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39960" y="1925092"/>
              <a:ext cx="4288094" cy="4288094"/>
            </a:xfrm>
            <a:prstGeom prst="ellips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標題 1">
            <a:extLst>
              <a:ext uri="{FF2B5EF4-FFF2-40B4-BE49-F238E27FC236}">
                <a16:creationId xmlns:a16="http://schemas.microsoft.com/office/drawing/2014/main" id="{9AFB6A67-EEF5-433F-A02B-493DB196A8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0988" y="1260910"/>
            <a:ext cx="3952428" cy="2819372"/>
          </a:xfrm>
        </p:spPr>
        <p:txBody>
          <a:bodyPr>
            <a:normAutofit/>
          </a:bodyPr>
          <a:lstStyle/>
          <a:p>
            <a:r>
              <a:rPr lang="zh-TW" altLang="en-US" sz="4800" u="sng" dirty="0"/>
              <a:t>讀懂課文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0E4309C5-A2C6-4D83-9E6C-3D9DF1AC7A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2032" y="4175698"/>
            <a:ext cx="3330341" cy="920783"/>
          </a:xfrm>
        </p:spPr>
        <p:txBody>
          <a:bodyPr>
            <a:normAutofit/>
          </a:bodyPr>
          <a:lstStyle/>
          <a:p>
            <a:r>
              <a:rPr lang="en-US" altLang="zh-TW" sz="24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L5</a:t>
            </a:r>
            <a:r>
              <a:rPr lang="zh-TW" altLang="zh-TW" sz="24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《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窗外的小麻雀</a:t>
            </a:r>
            <a:r>
              <a:rPr lang="zh-TW" altLang="zh-TW" sz="24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》</a:t>
            </a:r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5" name="Graphic 212">
            <a:extLst>
              <a:ext uri="{FF2B5EF4-FFF2-40B4-BE49-F238E27FC236}">
                <a16:creationId xmlns:a16="http://schemas.microsoft.com/office/drawing/2014/main" id="{19A55484-B97B-45ED-A47D-EBECAC290D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60898" y="4861481"/>
            <a:ext cx="891066" cy="891066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37" name="Graphic 212">
            <a:extLst>
              <a:ext uri="{FF2B5EF4-FFF2-40B4-BE49-F238E27FC236}">
                <a16:creationId xmlns:a16="http://schemas.microsoft.com/office/drawing/2014/main" id="{B31CB7B9-2B8F-4AD6-9FFE-5DAE8E1322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60898" y="4861481"/>
            <a:ext cx="891066" cy="891066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2638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CDB6BE47-8715-4FDB-B417-7F0C6A292AC1}"/>
              </a:ext>
            </a:extLst>
          </p:cNvPr>
          <p:cNvSpPr/>
          <p:nvPr/>
        </p:nvSpPr>
        <p:spPr>
          <a:xfrm>
            <a:off x="1131931" y="2052743"/>
            <a:ext cx="1004223" cy="32118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800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窗外的小麻雀</a:t>
            </a:r>
          </a:p>
        </p:txBody>
      </p:sp>
      <p:grpSp>
        <p:nvGrpSpPr>
          <p:cNvPr id="37" name="群組 36">
            <a:extLst>
              <a:ext uri="{FF2B5EF4-FFF2-40B4-BE49-F238E27FC236}">
                <a16:creationId xmlns:a16="http://schemas.microsoft.com/office/drawing/2014/main" id="{E80C91A7-46D3-4E90-A41C-9872C1219314}"/>
              </a:ext>
            </a:extLst>
          </p:cNvPr>
          <p:cNvGrpSpPr/>
          <p:nvPr/>
        </p:nvGrpSpPr>
        <p:grpSpPr>
          <a:xfrm>
            <a:off x="1003452" y="303862"/>
            <a:ext cx="9726067" cy="6063382"/>
            <a:chOff x="0" y="0"/>
            <a:chExt cx="5612955" cy="4304608"/>
          </a:xfrm>
        </p:grpSpPr>
        <p:cxnSp>
          <p:nvCxnSpPr>
            <p:cNvPr id="38" name="直線接點 37">
              <a:extLst>
                <a:ext uri="{FF2B5EF4-FFF2-40B4-BE49-F238E27FC236}">
                  <a16:creationId xmlns:a16="http://schemas.microsoft.com/office/drawing/2014/main" id="{33249D3A-196C-4DD0-AE2F-A59404B663B6}"/>
                </a:ext>
              </a:extLst>
            </p:cNvPr>
            <p:cNvCxnSpPr/>
            <p:nvPr/>
          </p:nvCxnSpPr>
          <p:spPr>
            <a:xfrm flipV="1">
              <a:off x="2665194" y="988072"/>
              <a:ext cx="156210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線接點 38">
              <a:extLst>
                <a:ext uri="{FF2B5EF4-FFF2-40B4-BE49-F238E27FC236}">
                  <a16:creationId xmlns:a16="http://schemas.microsoft.com/office/drawing/2014/main" id="{E787F94C-EE03-42FF-93AE-13ADA120AEFA}"/>
                </a:ext>
              </a:extLst>
            </p:cNvPr>
            <p:cNvCxnSpPr/>
            <p:nvPr/>
          </p:nvCxnSpPr>
          <p:spPr>
            <a:xfrm>
              <a:off x="706385" y="2591522"/>
              <a:ext cx="320040" cy="0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群組 39">
              <a:extLst>
                <a:ext uri="{FF2B5EF4-FFF2-40B4-BE49-F238E27FC236}">
                  <a16:creationId xmlns:a16="http://schemas.microsoft.com/office/drawing/2014/main" id="{8267F1BF-287D-46B2-88D0-E661AD4B6F48}"/>
                </a:ext>
              </a:extLst>
            </p:cNvPr>
            <p:cNvGrpSpPr/>
            <p:nvPr/>
          </p:nvGrpSpPr>
          <p:grpSpPr>
            <a:xfrm>
              <a:off x="0" y="0"/>
              <a:ext cx="5612955" cy="4304608"/>
              <a:chOff x="0" y="0"/>
              <a:chExt cx="5612955" cy="4304608"/>
            </a:xfrm>
          </p:grpSpPr>
          <p:grpSp>
            <p:nvGrpSpPr>
              <p:cNvPr id="41" name="群組 40">
                <a:extLst>
                  <a:ext uri="{FF2B5EF4-FFF2-40B4-BE49-F238E27FC236}">
                    <a16:creationId xmlns:a16="http://schemas.microsoft.com/office/drawing/2014/main" id="{ADCB40B0-6774-4BD0-A376-BB2BCB004054}"/>
                  </a:ext>
                </a:extLst>
              </p:cNvPr>
              <p:cNvGrpSpPr/>
              <p:nvPr/>
            </p:nvGrpSpPr>
            <p:grpSpPr>
              <a:xfrm>
                <a:off x="1252425" y="611044"/>
                <a:ext cx="1534898" cy="734317"/>
                <a:chOff x="-18061" y="7024"/>
                <a:chExt cx="1158539" cy="548640"/>
              </a:xfrm>
            </p:grpSpPr>
            <p:sp>
              <p:nvSpPr>
                <p:cNvPr id="68" name="矩形 67">
                  <a:extLst>
                    <a:ext uri="{FF2B5EF4-FFF2-40B4-BE49-F238E27FC236}">
                      <a16:creationId xmlns:a16="http://schemas.microsoft.com/office/drawing/2014/main" id="{DE3E0A68-2C74-4399-A165-B671CECE8410}"/>
                    </a:ext>
                  </a:extLst>
                </p:cNvPr>
                <p:cNvSpPr/>
                <p:nvPr/>
              </p:nvSpPr>
              <p:spPr>
                <a:xfrm>
                  <a:off x="47708" y="39757"/>
                  <a:ext cx="970059" cy="500932"/>
                </a:xfrm>
                <a:prstGeom prst="rect">
                  <a:avLst/>
                </a:prstGeom>
                <a:solidFill>
                  <a:srgbClr val="FFFF00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TW" altLang="en-US" sz="4000" dirty="0"/>
                </a:p>
              </p:txBody>
            </p:sp>
            <p:sp>
              <p:nvSpPr>
                <p:cNvPr id="67" name="矩形 66">
                  <a:extLst>
                    <a:ext uri="{FF2B5EF4-FFF2-40B4-BE49-F238E27FC236}">
                      <a16:creationId xmlns:a16="http://schemas.microsoft.com/office/drawing/2014/main" id="{4CC57076-8942-4126-B2EC-124EECD7AAF7}"/>
                    </a:ext>
                  </a:extLst>
                </p:cNvPr>
                <p:cNvSpPr/>
                <p:nvPr/>
              </p:nvSpPr>
              <p:spPr>
                <a:xfrm>
                  <a:off x="-18061" y="7024"/>
                  <a:ext cx="1158539" cy="5486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300"/>
                    </a:lnSpc>
                    <a:spcAft>
                      <a:spcPts val="0"/>
                    </a:spcAft>
                  </a:pPr>
                  <a:r>
                    <a:rPr lang="zh-TW" sz="2400" kern="100" dirty="0">
                      <a:effectLst/>
                      <a:ea typeface="文鼎標楷注音" panose="03000600000000000000" pitchFamily="66" charset="-120"/>
                      <a:cs typeface="Times New Roman" panose="02020603050405020304" pitchFamily="18" charset="0"/>
                    </a:rPr>
                    <a:t>問題來了</a:t>
                  </a:r>
                  <a:endParaRPr lang="zh-TW" sz="2400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6E830558-8D7E-433D-9327-E75C65BFD286}"/>
                  </a:ext>
                </a:extLst>
              </p:cNvPr>
              <p:cNvSpPr/>
              <p:nvPr/>
            </p:nvSpPr>
            <p:spPr>
              <a:xfrm>
                <a:off x="0" y="1152750"/>
                <a:ext cx="706755" cy="25184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09552C2A-E688-4C34-9CB1-FC2065325D8E}"/>
                  </a:ext>
                </a:extLst>
              </p:cNvPr>
              <p:cNvSpPr/>
              <p:nvPr/>
            </p:nvSpPr>
            <p:spPr>
              <a:xfrm>
                <a:off x="2743200" y="281687"/>
                <a:ext cx="1094740" cy="4476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100"/>
                  </a:lnSpc>
                  <a:spcAft>
                    <a:spcPts val="0"/>
                  </a:spcAft>
                </a:pPr>
                <a:r>
                  <a:rPr lang="zh-TW" sz="2400" kern="100" dirty="0">
                    <a:effectLst/>
                    <a:ea typeface="標楷體" panose="03000509000000000000" pitchFamily="65" charset="-120"/>
                    <a:cs typeface="Times New Roman" panose="02020603050405020304" pitchFamily="18" charset="0"/>
                  </a:rPr>
                  <a:t>小麻雀</a:t>
                </a:r>
                <a:endParaRPr lang="zh-TW" sz="24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4" name="接點: 肘形 43">
                <a:extLst>
                  <a:ext uri="{FF2B5EF4-FFF2-40B4-BE49-F238E27FC236}">
                    <a16:creationId xmlns:a16="http://schemas.microsoft.com/office/drawing/2014/main" id="{91B2EF15-F04F-4540-998E-70CA96C4629A}"/>
                  </a:ext>
                </a:extLst>
              </p:cNvPr>
              <p:cNvCxnSpPr/>
              <p:nvPr/>
            </p:nvCxnSpPr>
            <p:spPr>
              <a:xfrm>
                <a:off x="3679268" y="671715"/>
                <a:ext cx="45719" cy="971550"/>
              </a:xfrm>
              <a:prstGeom prst="bentConnector3">
                <a:avLst>
                  <a:gd name="adj1" fmla="val -1764977"/>
                </a:avLst>
              </a:prstGeom>
              <a:ln w="12700">
                <a:solidFill>
                  <a:schemeClr val="tx1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5" name="群組 44">
                <a:extLst>
                  <a:ext uri="{FF2B5EF4-FFF2-40B4-BE49-F238E27FC236}">
                    <a16:creationId xmlns:a16="http://schemas.microsoft.com/office/drawing/2014/main" id="{E44D0F7A-14CA-4E96-843F-8C26078DE3A8}"/>
                  </a:ext>
                </a:extLst>
              </p:cNvPr>
              <p:cNvGrpSpPr/>
              <p:nvPr/>
            </p:nvGrpSpPr>
            <p:grpSpPr>
              <a:xfrm>
                <a:off x="1261092" y="2210161"/>
                <a:ext cx="1452880" cy="734060"/>
                <a:chOff x="-19180" y="14233"/>
                <a:chExt cx="1097086" cy="548640"/>
              </a:xfrm>
            </p:grpSpPr>
            <p:sp>
              <p:nvSpPr>
                <p:cNvPr id="66" name="矩形 65">
                  <a:extLst>
                    <a:ext uri="{FF2B5EF4-FFF2-40B4-BE49-F238E27FC236}">
                      <a16:creationId xmlns:a16="http://schemas.microsoft.com/office/drawing/2014/main" id="{359F752C-6105-4F4C-A591-A0BE018D162C}"/>
                    </a:ext>
                  </a:extLst>
                </p:cNvPr>
                <p:cNvSpPr/>
                <p:nvPr/>
              </p:nvSpPr>
              <p:spPr>
                <a:xfrm>
                  <a:off x="47708" y="39757"/>
                  <a:ext cx="970059" cy="500932"/>
                </a:xfrm>
                <a:prstGeom prst="rect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65" name="矩形 64">
                  <a:extLst>
                    <a:ext uri="{FF2B5EF4-FFF2-40B4-BE49-F238E27FC236}">
                      <a16:creationId xmlns:a16="http://schemas.microsoft.com/office/drawing/2014/main" id="{A9D084FC-A716-4786-B5E5-DB311D1E019F}"/>
                    </a:ext>
                  </a:extLst>
                </p:cNvPr>
                <p:cNvSpPr/>
                <p:nvPr/>
              </p:nvSpPr>
              <p:spPr>
                <a:xfrm>
                  <a:off x="-19180" y="14233"/>
                  <a:ext cx="1097086" cy="5486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300"/>
                    </a:lnSpc>
                    <a:spcAft>
                      <a:spcPts val="0"/>
                    </a:spcAft>
                  </a:pPr>
                  <a:r>
                    <a:rPr lang="zh-TW" sz="2400" kern="100" dirty="0">
                      <a:effectLst/>
                      <a:ea typeface="文鼎標楷注音" panose="03000600000000000000" pitchFamily="66" charset="-120"/>
                      <a:cs typeface="Times New Roman" panose="02020603050405020304" pitchFamily="18" charset="0"/>
                    </a:rPr>
                    <a:t>找好方法</a:t>
                  </a:r>
                  <a:endParaRPr lang="zh-TW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46" name="接點: 肘形 45">
                <a:extLst>
                  <a:ext uri="{FF2B5EF4-FFF2-40B4-BE49-F238E27FC236}">
                    <a16:creationId xmlns:a16="http://schemas.microsoft.com/office/drawing/2014/main" id="{96E428B0-8259-4D98-B107-A53FEBEB2D22}"/>
                  </a:ext>
                </a:extLst>
              </p:cNvPr>
              <p:cNvCxnSpPr/>
              <p:nvPr/>
            </p:nvCxnSpPr>
            <p:spPr>
              <a:xfrm>
                <a:off x="1317430" y="957736"/>
                <a:ext cx="59591" cy="2847949"/>
              </a:xfrm>
              <a:prstGeom prst="bentConnector3">
                <a:avLst>
                  <a:gd name="adj1" fmla="val -505560"/>
                </a:avLst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線接點 46">
                <a:extLst>
                  <a:ext uri="{FF2B5EF4-FFF2-40B4-BE49-F238E27FC236}">
                    <a16:creationId xmlns:a16="http://schemas.microsoft.com/office/drawing/2014/main" id="{784B23DB-6187-4397-B4F7-98121079FE9D}"/>
                  </a:ext>
                </a:extLst>
              </p:cNvPr>
              <p:cNvCxnSpPr/>
              <p:nvPr/>
            </p:nvCxnSpPr>
            <p:spPr>
              <a:xfrm flipV="1">
                <a:off x="1005407" y="2595856"/>
                <a:ext cx="339725" cy="2540"/>
              </a:xfrm>
              <a:prstGeom prst="line">
                <a:avLst/>
              </a:prstGeom>
              <a:ln w="28575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線接點 47">
                <a:extLst>
                  <a:ext uri="{FF2B5EF4-FFF2-40B4-BE49-F238E27FC236}">
                    <a16:creationId xmlns:a16="http://schemas.microsoft.com/office/drawing/2014/main" id="{183CE214-B6E0-4BDA-A3B0-1D93A406BBAB}"/>
                  </a:ext>
                </a:extLst>
              </p:cNvPr>
              <p:cNvCxnSpPr/>
              <p:nvPr/>
            </p:nvCxnSpPr>
            <p:spPr>
              <a:xfrm>
                <a:off x="3661934" y="2613190"/>
                <a:ext cx="1951021" cy="13581"/>
              </a:xfrm>
              <a:prstGeom prst="line">
                <a:avLst/>
              </a:prstGeom>
              <a:ln w="127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箭號: 向下 48">
                <a:extLst>
                  <a:ext uri="{FF2B5EF4-FFF2-40B4-BE49-F238E27FC236}">
                    <a16:creationId xmlns:a16="http://schemas.microsoft.com/office/drawing/2014/main" id="{ED48273C-3463-4D71-AAA0-13C7D09BFE0E}"/>
                  </a:ext>
                </a:extLst>
              </p:cNvPr>
              <p:cNvSpPr/>
              <p:nvPr/>
            </p:nvSpPr>
            <p:spPr>
              <a:xfrm>
                <a:off x="1798465" y="3055222"/>
                <a:ext cx="381000" cy="311150"/>
              </a:xfrm>
              <a:prstGeom prst="downArrow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sp>
            <p:nvSpPr>
              <p:cNvPr id="50" name="箭號: 向下 49">
                <a:extLst>
                  <a:ext uri="{FF2B5EF4-FFF2-40B4-BE49-F238E27FC236}">
                    <a16:creationId xmlns:a16="http://schemas.microsoft.com/office/drawing/2014/main" id="{DAE52A0C-2FF0-414C-93FA-E9D6850F568C}"/>
                  </a:ext>
                </a:extLst>
              </p:cNvPr>
              <p:cNvSpPr/>
              <p:nvPr/>
            </p:nvSpPr>
            <p:spPr>
              <a:xfrm>
                <a:off x="1763795" y="1659787"/>
                <a:ext cx="381000" cy="311150"/>
              </a:xfrm>
              <a:prstGeom prst="downArrow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cxnSp>
            <p:nvCxnSpPr>
              <p:cNvPr id="51" name="接點: 肘形 50">
                <a:extLst>
                  <a:ext uri="{FF2B5EF4-FFF2-40B4-BE49-F238E27FC236}">
                    <a16:creationId xmlns:a16="http://schemas.microsoft.com/office/drawing/2014/main" id="{2EA4D8D6-753B-40D4-B7BF-1EA4B2F2F558}"/>
                  </a:ext>
                </a:extLst>
              </p:cNvPr>
              <p:cNvCxnSpPr/>
              <p:nvPr/>
            </p:nvCxnSpPr>
            <p:spPr>
              <a:xfrm>
                <a:off x="5443064" y="368360"/>
                <a:ext cx="59690" cy="619125"/>
              </a:xfrm>
              <a:prstGeom prst="bentConnector3">
                <a:avLst>
                  <a:gd name="adj1" fmla="val -2865524"/>
                </a:avLst>
              </a:prstGeom>
              <a:ln w="127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A732F52C-6E13-40F2-B41E-6EB7C5FA6C64}"/>
                  </a:ext>
                </a:extLst>
              </p:cNvPr>
              <p:cNvSpPr/>
              <p:nvPr/>
            </p:nvSpPr>
            <p:spPr>
              <a:xfrm>
                <a:off x="3752940" y="0"/>
                <a:ext cx="1704975" cy="4476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100"/>
                  </a:lnSpc>
                  <a:spcAft>
                    <a:spcPts val="0"/>
                  </a:spcAft>
                </a:pPr>
                <a:r>
                  <a:rPr lang="zh-TW" sz="4000" kern="100" dirty="0">
                    <a:effectLst/>
                    <a:ea typeface="華康窄注音(標楷W5)" panose="03000500000000000000" pitchFamily="66" charset="-120"/>
                    <a:cs typeface="Times New Roman" panose="02020603050405020304" pitchFamily="18" charset="0"/>
                  </a:rPr>
                  <a:t>之 之 喳 喳</a:t>
                </a:r>
                <a:endParaRPr lang="zh-TW" sz="40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3" name="接點: 肘形 52">
                <a:extLst>
                  <a:ext uri="{FF2B5EF4-FFF2-40B4-BE49-F238E27FC236}">
                    <a16:creationId xmlns:a16="http://schemas.microsoft.com/office/drawing/2014/main" id="{B51660DC-A330-4EDB-8FF3-11BB80D3F6BC}"/>
                  </a:ext>
                </a:extLst>
              </p:cNvPr>
              <p:cNvCxnSpPr/>
              <p:nvPr/>
            </p:nvCxnSpPr>
            <p:spPr>
              <a:xfrm>
                <a:off x="5473399" y="1447438"/>
                <a:ext cx="59690" cy="619125"/>
              </a:xfrm>
              <a:prstGeom prst="bentConnector3">
                <a:avLst>
                  <a:gd name="adj1" fmla="val -2865524"/>
                </a:avLst>
              </a:prstGeom>
              <a:ln w="127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id="{2E0F929B-1334-4880-ACD9-3FE69A265470}"/>
                  </a:ext>
                </a:extLst>
              </p:cNvPr>
              <p:cNvSpPr/>
              <p:nvPr/>
            </p:nvSpPr>
            <p:spPr>
              <a:xfrm>
                <a:off x="3783276" y="1079078"/>
                <a:ext cx="1704975" cy="4476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100"/>
                  </a:lnSpc>
                  <a:spcAft>
                    <a:spcPts val="0"/>
                  </a:spcAft>
                </a:pPr>
                <a:r>
                  <a:rPr lang="zh-TW" sz="2400" kern="100" dirty="0">
                    <a:effectLst/>
                    <a:ea typeface="標楷體" panose="03000509000000000000" pitchFamily="65" charset="-120"/>
                    <a:cs typeface="Times New Roman" panose="02020603050405020304" pitchFamily="18" charset="0"/>
                  </a:rPr>
                  <a:t>想寫好字</a:t>
                </a:r>
                <a:endParaRPr lang="zh-TW" sz="24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55" name="群組 54">
                <a:extLst>
                  <a:ext uri="{FF2B5EF4-FFF2-40B4-BE49-F238E27FC236}">
                    <a16:creationId xmlns:a16="http://schemas.microsoft.com/office/drawing/2014/main" id="{F2F4D9C8-CD95-43D1-BDF5-840CAC514EBE}"/>
                  </a:ext>
                </a:extLst>
              </p:cNvPr>
              <p:cNvGrpSpPr/>
              <p:nvPr/>
            </p:nvGrpSpPr>
            <p:grpSpPr>
              <a:xfrm>
                <a:off x="1313096" y="2868875"/>
                <a:ext cx="3659479" cy="1435733"/>
                <a:chOff x="0" y="0"/>
                <a:chExt cx="3659479" cy="1435733"/>
              </a:xfrm>
            </p:grpSpPr>
            <p:grpSp>
              <p:nvGrpSpPr>
                <p:cNvPr id="56" name="群組 55">
                  <a:extLst>
                    <a:ext uri="{FF2B5EF4-FFF2-40B4-BE49-F238E27FC236}">
                      <a16:creationId xmlns:a16="http://schemas.microsoft.com/office/drawing/2014/main" id="{38BC723D-7FCC-4CFE-9BF7-4D7E159DA2E2}"/>
                    </a:ext>
                  </a:extLst>
                </p:cNvPr>
                <p:cNvGrpSpPr/>
                <p:nvPr/>
              </p:nvGrpSpPr>
              <p:grpSpPr>
                <a:xfrm>
                  <a:off x="0" y="523269"/>
                  <a:ext cx="1452880" cy="734060"/>
                  <a:chOff x="0" y="0"/>
                  <a:chExt cx="1097086" cy="548640"/>
                </a:xfrm>
              </p:grpSpPr>
              <p:sp>
                <p:nvSpPr>
                  <p:cNvPr id="64" name="矩形 63">
                    <a:extLst>
                      <a:ext uri="{FF2B5EF4-FFF2-40B4-BE49-F238E27FC236}">
                        <a16:creationId xmlns:a16="http://schemas.microsoft.com/office/drawing/2014/main" id="{9142117D-14A6-4821-BCA1-596783F4B82E}"/>
                      </a:ext>
                    </a:extLst>
                  </p:cNvPr>
                  <p:cNvSpPr/>
                  <p:nvPr/>
                </p:nvSpPr>
                <p:spPr>
                  <a:xfrm>
                    <a:off x="47708" y="39757"/>
                    <a:ext cx="970059" cy="500932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TW" altLang="en-US"/>
                  </a:p>
                </p:txBody>
              </p:sp>
              <p:sp>
                <p:nvSpPr>
                  <p:cNvPr id="63" name="矩形 62">
                    <a:extLst>
                      <a:ext uri="{FF2B5EF4-FFF2-40B4-BE49-F238E27FC236}">
                        <a16:creationId xmlns:a16="http://schemas.microsoft.com/office/drawing/2014/main" id="{8EB040FF-88E9-4E0F-8E7D-09F6B78BA348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1097086" cy="54864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  <a:spcAft>
                        <a:spcPts val="0"/>
                      </a:spcAft>
                    </a:pPr>
                    <a:r>
                      <a:rPr lang="zh-TW" sz="2400" kern="100" dirty="0">
                        <a:effectLst/>
                        <a:ea typeface="文鼎標楷注音" panose="03000600000000000000" pitchFamily="66" charset="-120"/>
                        <a:cs typeface="Times New Roman" panose="02020603050405020304" pitchFamily="18" charset="0"/>
                      </a:rPr>
                      <a:t>決定行動</a:t>
                    </a:r>
                    <a:endParaRPr lang="zh-TW" sz="2400" kern="100" dirty="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</p:grpSp>
            <p:cxnSp>
              <p:nvCxnSpPr>
                <p:cNvPr id="57" name="直線接點 56">
                  <a:extLst>
                    <a:ext uri="{FF2B5EF4-FFF2-40B4-BE49-F238E27FC236}">
                      <a16:creationId xmlns:a16="http://schemas.microsoft.com/office/drawing/2014/main" id="{A71047AE-FBF9-42DF-AE95-A33DE4F985B1}"/>
                    </a:ext>
                  </a:extLst>
                </p:cNvPr>
                <p:cNvCxnSpPr/>
                <p:nvPr/>
              </p:nvCxnSpPr>
              <p:spPr>
                <a:xfrm flipV="1">
                  <a:off x="1379528" y="930256"/>
                  <a:ext cx="15621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headEnd type="oval" w="sm" len="sm"/>
                  <a:tailEnd type="oval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8" name="群組 57">
                  <a:extLst>
                    <a:ext uri="{FF2B5EF4-FFF2-40B4-BE49-F238E27FC236}">
                      <a16:creationId xmlns:a16="http://schemas.microsoft.com/office/drawing/2014/main" id="{7CC192C4-8DD6-4B6D-8994-96043988E13E}"/>
                    </a:ext>
                  </a:extLst>
                </p:cNvPr>
                <p:cNvGrpSpPr/>
                <p:nvPr/>
              </p:nvGrpSpPr>
              <p:grpSpPr>
                <a:xfrm>
                  <a:off x="1569808" y="0"/>
                  <a:ext cx="2089671" cy="1435733"/>
                  <a:chOff x="0" y="0"/>
                  <a:chExt cx="2089671" cy="1435733"/>
                </a:xfrm>
              </p:grpSpPr>
              <p:sp>
                <p:nvSpPr>
                  <p:cNvPr id="59" name="矩形 58">
                    <a:extLst>
                      <a:ext uri="{FF2B5EF4-FFF2-40B4-BE49-F238E27FC236}">
                        <a16:creationId xmlns:a16="http://schemas.microsoft.com/office/drawing/2014/main" id="{0B8C6163-70E9-4D6C-ADEB-17B26BB9A2A1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1837075" cy="52832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  <a:spcAft>
                        <a:spcPts val="0"/>
                      </a:spcAft>
                    </a:pPr>
                    <a:r>
                      <a:rPr lang="zh-TW" sz="2400" kern="100" dirty="0">
                        <a:effectLst/>
                        <a:ea typeface="標楷體" panose="03000509000000000000" pitchFamily="65" charset="-120"/>
                        <a:cs typeface="Times New Roman" panose="02020603050405020304" pitchFamily="18" charset="0"/>
                      </a:rPr>
                      <a:t>小麻雀不要急</a:t>
                    </a:r>
                    <a:endParaRPr lang="zh-TW" sz="2400" kern="100" dirty="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  <p:grpSp>
                <p:nvGrpSpPr>
                  <p:cNvPr id="60" name="群組 59">
                    <a:extLst>
                      <a:ext uri="{FF2B5EF4-FFF2-40B4-BE49-F238E27FC236}">
                        <a16:creationId xmlns:a16="http://schemas.microsoft.com/office/drawing/2014/main" id="{74AFC2B9-F575-4F70-B997-B9C72D16CDD3}"/>
                      </a:ext>
                    </a:extLst>
                  </p:cNvPr>
                  <p:cNvGrpSpPr/>
                  <p:nvPr/>
                </p:nvGrpSpPr>
                <p:grpSpPr>
                  <a:xfrm>
                    <a:off x="8275" y="430306"/>
                    <a:ext cx="2081396" cy="1005427"/>
                    <a:chOff x="-33100" y="0"/>
                    <a:chExt cx="2081396" cy="1005427"/>
                  </a:xfrm>
                </p:grpSpPr>
                <p:cxnSp>
                  <p:nvCxnSpPr>
                    <p:cNvPr id="61" name="接點: 肘形 60">
                      <a:extLst>
                        <a:ext uri="{FF2B5EF4-FFF2-40B4-BE49-F238E27FC236}">
                          <a16:creationId xmlns:a16="http://schemas.microsoft.com/office/drawing/2014/main" id="{51E16245-8971-47AA-B02A-CC6C6CAC35D6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002577" y="0"/>
                      <a:ext cx="45719" cy="1005427"/>
                    </a:xfrm>
                    <a:prstGeom prst="bentConnector3">
                      <a:avLst>
                        <a:gd name="adj1" fmla="val -4470846"/>
                      </a:avLst>
                    </a:prstGeom>
                    <a:ln w="12700">
                      <a:solidFill>
                        <a:schemeClr val="tx1"/>
                      </a:solidFill>
                      <a:headEnd type="none" w="med" len="med"/>
                      <a:tailEnd type="none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2" name="直線接點 61">
                      <a:extLst>
                        <a:ext uri="{FF2B5EF4-FFF2-40B4-BE49-F238E27FC236}">
                          <a16:creationId xmlns:a16="http://schemas.microsoft.com/office/drawing/2014/main" id="{A8AAC95E-E804-46D1-94D6-B6C4D8BD4390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-33100" y="496397"/>
                      <a:ext cx="2043953" cy="13578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  <a:headEnd type="none" w="med" len="med"/>
                      <a:tailEnd type="none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</p:grpSp>
      <p:sp>
        <p:nvSpPr>
          <p:cNvPr id="36" name="矩形 35">
            <a:extLst>
              <a:ext uri="{FF2B5EF4-FFF2-40B4-BE49-F238E27FC236}">
                <a16:creationId xmlns:a16="http://schemas.microsoft.com/office/drawing/2014/main" id="{7D4BC2A6-6CD9-4F18-89B6-CAFC896B4736}"/>
              </a:ext>
            </a:extLst>
          </p:cNvPr>
          <p:cNvSpPr/>
          <p:nvPr/>
        </p:nvSpPr>
        <p:spPr>
          <a:xfrm>
            <a:off x="6052001" y="2080144"/>
            <a:ext cx="1406068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我</a:t>
            </a: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511B1115-E1A5-4493-93A6-D4CEE6BD76D6}"/>
              </a:ext>
            </a:extLst>
          </p:cNvPr>
          <p:cNvSpPr/>
          <p:nvPr/>
        </p:nvSpPr>
        <p:spPr>
          <a:xfrm>
            <a:off x="7720879" y="1206921"/>
            <a:ext cx="2565484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想找我玩</a:t>
            </a: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7293CE0F-65B3-4644-B38E-83703A5CD2E4}"/>
              </a:ext>
            </a:extLst>
          </p:cNvPr>
          <p:cNvSpPr/>
          <p:nvPr/>
        </p:nvSpPr>
        <p:spPr>
          <a:xfrm>
            <a:off x="7763802" y="2665738"/>
            <a:ext cx="2565484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想玩遊戲</a:t>
            </a:r>
          </a:p>
        </p:txBody>
      </p:sp>
      <p:cxnSp>
        <p:nvCxnSpPr>
          <p:cNvPr id="71" name="直線接點 70">
            <a:extLst>
              <a:ext uri="{FF2B5EF4-FFF2-40B4-BE49-F238E27FC236}">
                <a16:creationId xmlns:a16="http://schemas.microsoft.com/office/drawing/2014/main" id="{80634346-B62B-4C14-A55D-7BBADAEE0393}"/>
              </a:ext>
            </a:extLst>
          </p:cNvPr>
          <p:cNvCxnSpPr>
            <a:cxnSpLocks/>
          </p:cNvCxnSpPr>
          <p:nvPr/>
        </p:nvCxnSpPr>
        <p:spPr>
          <a:xfrm>
            <a:off x="5614287" y="3984748"/>
            <a:ext cx="1734524" cy="0"/>
          </a:xfrm>
          <a:prstGeom prst="line">
            <a:avLst/>
          </a:prstGeom>
          <a:ln w="12700">
            <a:solidFill>
              <a:schemeClr val="tx1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文字方塊 71">
            <a:extLst>
              <a:ext uri="{FF2B5EF4-FFF2-40B4-BE49-F238E27FC236}">
                <a16:creationId xmlns:a16="http://schemas.microsoft.com/office/drawing/2014/main" id="{0C760373-2087-4793-A08D-7D17F4586BFC}"/>
              </a:ext>
            </a:extLst>
          </p:cNvPr>
          <p:cNvSpPr txBox="1"/>
          <p:nvPr/>
        </p:nvSpPr>
        <p:spPr>
          <a:xfrm>
            <a:off x="7089492" y="4044069"/>
            <a:ext cx="412210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TW" altLang="en-US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想到的方法是</a:t>
            </a:r>
            <a:r>
              <a:rPr lang="zh-TW" altLang="zh-TW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破音三" panose="020F0800000000000000" pitchFamily="34" charset="-120"/>
                <a:cs typeface="Times New Roman" panose="02020603050405020304" pitchFamily="18" charset="0"/>
              </a:rPr>
              <a:t>什</a:t>
            </a:r>
            <a:r>
              <a:rPr lang="zh-TW" altLang="zh-TW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麼</a:t>
            </a:r>
            <a:r>
              <a:rPr lang="en-US" altLang="zh-TW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?</a:t>
            </a:r>
            <a:endParaRPr lang="zh-TW" altLang="zh-TW" sz="2400" b="1" kern="100" dirty="0">
              <a:solidFill>
                <a:schemeClr val="accent6">
                  <a:lumMod val="75000"/>
                </a:schemeClr>
              </a:solidFill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3B57393F-F705-44EC-A191-ED15240A41B9}"/>
              </a:ext>
            </a:extLst>
          </p:cNvPr>
          <p:cNvSpPr/>
          <p:nvPr/>
        </p:nvSpPr>
        <p:spPr>
          <a:xfrm>
            <a:off x="5528234" y="3506421"/>
            <a:ext cx="1890223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想一想</a:t>
            </a: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15F14D5F-DEAF-44A2-86B9-93E557BE9123}"/>
              </a:ext>
            </a:extLst>
          </p:cNvPr>
          <p:cNvSpPr/>
          <p:nvPr/>
        </p:nvSpPr>
        <p:spPr>
          <a:xfrm>
            <a:off x="7504854" y="3489698"/>
            <a:ext cx="3086274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下課才可以</a:t>
            </a:r>
          </a:p>
        </p:txBody>
      </p:sp>
      <p:sp>
        <p:nvSpPr>
          <p:cNvPr id="75" name="矩形: 圓角 74">
            <a:extLst>
              <a:ext uri="{FF2B5EF4-FFF2-40B4-BE49-F238E27FC236}">
                <a16:creationId xmlns:a16="http://schemas.microsoft.com/office/drawing/2014/main" id="{40449514-2215-4E8F-BE83-577E05A3B0A7}"/>
              </a:ext>
            </a:extLst>
          </p:cNvPr>
          <p:cNvSpPr/>
          <p:nvPr/>
        </p:nvSpPr>
        <p:spPr>
          <a:xfrm>
            <a:off x="3069103" y="3357357"/>
            <a:ext cx="8119445" cy="1192192"/>
          </a:xfrm>
          <a:prstGeom prst="roundRect">
            <a:avLst/>
          </a:prstGeom>
          <a:noFill/>
          <a:ln w="28575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72586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CDB6BE47-8715-4FDB-B417-7F0C6A292AC1}"/>
              </a:ext>
            </a:extLst>
          </p:cNvPr>
          <p:cNvSpPr/>
          <p:nvPr/>
        </p:nvSpPr>
        <p:spPr>
          <a:xfrm>
            <a:off x="1131931" y="2052743"/>
            <a:ext cx="1004223" cy="32118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800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窗外的小麻雀</a:t>
            </a:r>
          </a:p>
        </p:txBody>
      </p:sp>
      <p:grpSp>
        <p:nvGrpSpPr>
          <p:cNvPr id="37" name="群組 36">
            <a:extLst>
              <a:ext uri="{FF2B5EF4-FFF2-40B4-BE49-F238E27FC236}">
                <a16:creationId xmlns:a16="http://schemas.microsoft.com/office/drawing/2014/main" id="{E80C91A7-46D3-4E90-A41C-9872C1219314}"/>
              </a:ext>
            </a:extLst>
          </p:cNvPr>
          <p:cNvGrpSpPr/>
          <p:nvPr/>
        </p:nvGrpSpPr>
        <p:grpSpPr>
          <a:xfrm>
            <a:off x="1003452" y="303862"/>
            <a:ext cx="9726067" cy="6063382"/>
            <a:chOff x="0" y="0"/>
            <a:chExt cx="5612955" cy="4304608"/>
          </a:xfrm>
        </p:grpSpPr>
        <p:cxnSp>
          <p:nvCxnSpPr>
            <p:cNvPr id="38" name="直線接點 37">
              <a:extLst>
                <a:ext uri="{FF2B5EF4-FFF2-40B4-BE49-F238E27FC236}">
                  <a16:creationId xmlns:a16="http://schemas.microsoft.com/office/drawing/2014/main" id="{33249D3A-196C-4DD0-AE2F-A59404B663B6}"/>
                </a:ext>
              </a:extLst>
            </p:cNvPr>
            <p:cNvCxnSpPr/>
            <p:nvPr/>
          </p:nvCxnSpPr>
          <p:spPr>
            <a:xfrm flipV="1">
              <a:off x="2665194" y="988072"/>
              <a:ext cx="156210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線接點 38">
              <a:extLst>
                <a:ext uri="{FF2B5EF4-FFF2-40B4-BE49-F238E27FC236}">
                  <a16:creationId xmlns:a16="http://schemas.microsoft.com/office/drawing/2014/main" id="{E787F94C-EE03-42FF-93AE-13ADA120AEFA}"/>
                </a:ext>
              </a:extLst>
            </p:cNvPr>
            <p:cNvCxnSpPr/>
            <p:nvPr/>
          </p:nvCxnSpPr>
          <p:spPr>
            <a:xfrm>
              <a:off x="706385" y="2591522"/>
              <a:ext cx="320040" cy="0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群組 39">
              <a:extLst>
                <a:ext uri="{FF2B5EF4-FFF2-40B4-BE49-F238E27FC236}">
                  <a16:creationId xmlns:a16="http://schemas.microsoft.com/office/drawing/2014/main" id="{8267F1BF-287D-46B2-88D0-E661AD4B6F48}"/>
                </a:ext>
              </a:extLst>
            </p:cNvPr>
            <p:cNvGrpSpPr/>
            <p:nvPr/>
          </p:nvGrpSpPr>
          <p:grpSpPr>
            <a:xfrm>
              <a:off x="0" y="0"/>
              <a:ext cx="5612955" cy="4304608"/>
              <a:chOff x="0" y="0"/>
              <a:chExt cx="5612955" cy="4304608"/>
            </a:xfrm>
          </p:grpSpPr>
          <p:grpSp>
            <p:nvGrpSpPr>
              <p:cNvPr id="41" name="群組 40">
                <a:extLst>
                  <a:ext uri="{FF2B5EF4-FFF2-40B4-BE49-F238E27FC236}">
                    <a16:creationId xmlns:a16="http://schemas.microsoft.com/office/drawing/2014/main" id="{ADCB40B0-6774-4BD0-A376-BB2BCB004054}"/>
                  </a:ext>
                </a:extLst>
              </p:cNvPr>
              <p:cNvGrpSpPr/>
              <p:nvPr/>
            </p:nvGrpSpPr>
            <p:grpSpPr>
              <a:xfrm>
                <a:off x="1252425" y="611044"/>
                <a:ext cx="1534898" cy="734317"/>
                <a:chOff x="-18061" y="7024"/>
                <a:chExt cx="1158539" cy="548640"/>
              </a:xfrm>
            </p:grpSpPr>
            <p:sp>
              <p:nvSpPr>
                <p:cNvPr id="68" name="矩形 67">
                  <a:extLst>
                    <a:ext uri="{FF2B5EF4-FFF2-40B4-BE49-F238E27FC236}">
                      <a16:creationId xmlns:a16="http://schemas.microsoft.com/office/drawing/2014/main" id="{DE3E0A68-2C74-4399-A165-B671CECE8410}"/>
                    </a:ext>
                  </a:extLst>
                </p:cNvPr>
                <p:cNvSpPr/>
                <p:nvPr/>
              </p:nvSpPr>
              <p:spPr>
                <a:xfrm>
                  <a:off x="47708" y="39757"/>
                  <a:ext cx="970059" cy="500932"/>
                </a:xfrm>
                <a:prstGeom prst="rect">
                  <a:avLst/>
                </a:prstGeom>
                <a:solidFill>
                  <a:srgbClr val="FFFF00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TW" altLang="en-US" sz="4000" dirty="0"/>
                </a:p>
              </p:txBody>
            </p:sp>
            <p:sp>
              <p:nvSpPr>
                <p:cNvPr id="67" name="矩形 66">
                  <a:extLst>
                    <a:ext uri="{FF2B5EF4-FFF2-40B4-BE49-F238E27FC236}">
                      <a16:creationId xmlns:a16="http://schemas.microsoft.com/office/drawing/2014/main" id="{4CC57076-8942-4126-B2EC-124EECD7AAF7}"/>
                    </a:ext>
                  </a:extLst>
                </p:cNvPr>
                <p:cNvSpPr/>
                <p:nvPr/>
              </p:nvSpPr>
              <p:spPr>
                <a:xfrm>
                  <a:off x="-18061" y="7024"/>
                  <a:ext cx="1158539" cy="5486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300"/>
                    </a:lnSpc>
                    <a:spcAft>
                      <a:spcPts val="0"/>
                    </a:spcAft>
                  </a:pPr>
                  <a:r>
                    <a:rPr lang="zh-TW" sz="2400" kern="100" dirty="0">
                      <a:effectLst/>
                      <a:ea typeface="文鼎標楷注音" panose="03000600000000000000" pitchFamily="66" charset="-120"/>
                      <a:cs typeface="Times New Roman" panose="02020603050405020304" pitchFamily="18" charset="0"/>
                    </a:rPr>
                    <a:t>問題來了</a:t>
                  </a:r>
                  <a:endParaRPr lang="zh-TW" sz="2400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6E830558-8D7E-433D-9327-E75C65BFD286}"/>
                  </a:ext>
                </a:extLst>
              </p:cNvPr>
              <p:cNvSpPr/>
              <p:nvPr/>
            </p:nvSpPr>
            <p:spPr>
              <a:xfrm>
                <a:off x="0" y="1152750"/>
                <a:ext cx="706755" cy="25184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09552C2A-E688-4C34-9CB1-FC2065325D8E}"/>
                  </a:ext>
                </a:extLst>
              </p:cNvPr>
              <p:cNvSpPr/>
              <p:nvPr/>
            </p:nvSpPr>
            <p:spPr>
              <a:xfrm>
                <a:off x="2743200" y="281687"/>
                <a:ext cx="1094740" cy="4476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100"/>
                  </a:lnSpc>
                  <a:spcAft>
                    <a:spcPts val="0"/>
                  </a:spcAft>
                </a:pPr>
                <a:r>
                  <a:rPr lang="zh-TW" sz="2400" kern="100" dirty="0">
                    <a:effectLst/>
                    <a:ea typeface="標楷體" panose="03000509000000000000" pitchFamily="65" charset="-120"/>
                    <a:cs typeface="Times New Roman" panose="02020603050405020304" pitchFamily="18" charset="0"/>
                  </a:rPr>
                  <a:t>小麻雀</a:t>
                </a:r>
                <a:endParaRPr lang="zh-TW" sz="24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4" name="接點: 肘形 43">
                <a:extLst>
                  <a:ext uri="{FF2B5EF4-FFF2-40B4-BE49-F238E27FC236}">
                    <a16:creationId xmlns:a16="http://schemas.microsoft.com/office/drawing/2014/main" id="{91B2EF15-F04F-4540-998E-70CA96C4629A}"/>
                  </a:ext>
                </a:extLst>
              </p:cNvPr>
              <p:cNvCxnSpPr/>
              <p:nvPr/>
            </p:nvCxnSpPr>
            <p:spPr>
              <a:xfrm>
                <a:off x="3679268" y="671715"/>
                <a:ext cx="45719" cy="971550"/>
              </a:xfrm>
              <a:prstGeom prst="bentConnector3">
                <a:avLst>
                  <a:gd name="adj1" fmla="val -1764977"/>
                </a:avLst>
              </a:prstGeom>
              <a:ln w="12700">
                <a:solidFill>
                  <a:schemeClr val="tx1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5" name="群組 44">
                <a:extLst>
                  <a:ext uri="{FF2B5EF4-FFF2-40B4-BE49-F238E27FC236}">
                    <a16:creationId xmlns:a16="http://schemas.microsoft.com/office/drawing/2014/main" id="{E44D0F7A-14CA-4E96-843F-8C26078DE3A8}"/>
                  </a:ext>
                </a:extLst>
              </p:cNvPr>
              <p:cNvGrpSpPr/>
              <p:nvPr/>
            </p:nvGrpSpPr>
            <p:grpSpPr>
              <a:xfrm>
                <a:off x="1261092" y="2210161"/>
                <a:ext cx="1452880" cy="734060"/>
                <a:chOff x="-19180" y="14233"/>
                <a:chExt cx="1097086" cy="548640"/>
              </a:xfrm>
            </p:grpSpPr>
            <p:sp>
              <p:nvSpPr>
                <p:cNvPr id="66" name="矩形 65">
                  <a:extLst>
                    <a:ext uri="{FF2B5EF4-FFF2-40B4-BE49-F238E27FC236}">
                      <a16:creationId xmlns:a16="http://schemas.microsoft.com/office/drawing/2014/main" id="{359F752C-6105-4F4C-A591-A0BE018D162C}"/>
                    </a:ext>
                  </a:extLst>
                </p:cNvPr>
                <p:cNvSpPr/>
                <p:nvPr/>
              </p:nvSpPr>
              <p:spPr>
                <a:xfrm>
                  <a:off x="47708" y="39757"/>
                  <a:ext cx="970059" cy="500932"/>
                </a:xfrm>
                <a:prstGeom prst="rect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65" name="矩形 64">
                  <a:extLst>
                    <a:ext uri="{FF2B5EF4-FFF2-40B4-BE49-F238E27FC236}">
                      <a16:creationId xmlns:a16="http://schemas.microsoft.com/office/drawing/2014/main" id="{A9D084FC-A716-4786-B5E5-DB311D1E019F}"/>
                    </a:ext>
                  </a:extLst>
                </p:cNvPr>
                <p:cNvSpPr/>
                <p:nvPr/>
              </p:nvSpPr>
              <p:spPr>
                <a:xfrm>
                  <a:off x="-19180" y="14233"/>
                  <a:ext cx="1097086" cy="5486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300"/>
                    </a:lnSpc>
                    <a:spcAft>
                      <a:spcPts val="0"/>
                    </a:spcAft>
                  </a:pPr>
                  <a:r>
                    <a:rPr lang="zh-TW" sz="2400" kern="100" dirty="0">
                      <a:effectLst/>
                      <a:ea typeface="文鼎標楷注音" panose="03000600000000000000" pitchFamily="66" charset="-120"/>
                      <a:cs typeface="Times New Roman" panose="02020603050405020304" pitchFamily="18" charset="0"/>
                    </a:rPr>
                    <a:t>找好方法</a:t>
                  </a:r>
                  <a:endParaRPr lang="zh-TW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46" name="接點: 肘形 45">
                <a:extLst>
                  <a:ext uri="{FF2B5EF4-FFF2-40B4-BE49-F238E27FC236}">
                    <a16:creationId xmlns:a16="http://schemas.microsoft.com/office/drawing/2014/main" id="{96E428B0-8259-4D98-B107-A53FEBEB2D22}"/>
                  </a:ext>
                </a:extLst>
              </p:cNvPr>
              <p:cNvCxnSpPr/>
              <p:nvPr/>
            </p:nvCxnSpPr>
            <p:spPr>
              <a:xfrm>
                <a:off x="1317430" y="957736"/>
                <a:ext cx="59591" cy="2847949"/>
              </a:xfrm>
              <a:prstGeom prst="bentConnector3">
                <a:avLst>
                  <a:gd name="adj1" fmla="val -505560"/>
                </a:avLst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線接點 46">
                <a:extLst>
                  <a:ext uri="{FF2B5EF4-FFF2-40B4-BE49-F238E27FC236}">
                    <a16:creationId xmlns:a16="http://schemas.microsoft.com/office/drawing/2014/main" id="{784B23DB-6187-4397-B4F7-98121079FE9D}"/>
                  </a:ext>
                </a:extLst>
              </p:cNvPr>
              <p:cNvCxnSpPr/>
              <p:nvPr/>
            </p:nvCxnSpPr>
            <p:spPr>
              <a:xfrm flipV="1">
                <a:off x="1005407" y="2595856"/>
                <a:ext cx="339725" cy="2540"/>
              </a:xfrm>
              <a:prstGeom prst="line">
                <a:avLst/>
              </a:prstGeom>
              <a:ln w="28575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線接點 47">
                <a:extLst>
                  <a:ext uri="{FF2B5EF4-FFF2-40B4-BE49-F238E27FC236}">
                    <a16:creationId xmlns:a16="http://schemas.microsoft.com/office/drawing/2014/main" id="{183CE214-B6E0-4BDA-A3B0-1D93A406BBAB}"/>
                  </a:ext>
                </a:extLst>
              </p:cNvPr>
              <p:cNvCxnSpPr/>
              <p:nvPr/>
            </p:nvCxnSpPr>
            <p:spPr>
              <a:xfrm>
                <a:off x="3661934" y="2613190"/>
                <a:ext cx="1951021" cy="13581"/>
              </a:xfrm>
              <a:prstGeom prst="line">
                <a:avLst/>
              </a:prstGeom>
              <a:ln w="127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箭號: 向下 48">
                <a:extLst>
                  <a:ext uri="{FF2B5EF4-FFF2-40B4-BE49-F238E27FC236}">
                    <a16:creationId xmlns:a16="http://schemas.microsoft.com/office/drawing/2014/main" id="{ED48273C-3463-4D71-AAA0-13C7D09BFE0E}"/>
                  </a:ext>
                </a:extLst>
              </p:cNvPr>
              <p:cNvSpPr/>
              <p:nvPr/>
            </p:nvSpPr>
            <p:spPr>
              <a:xfrm>
                <a:off x="1798465" y="3055222"/>
                <a:ext cx="381000" cy="311150"/>
              </a:xfrm>
              <a:prstGeom prst="downArrow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sp>
            <p:nvSpPr>
              <p:cNvPr id="50" name="箭號: 向下 49">
                <a:extLst>
                  <a:ext uri="{FF2B5EF4-FFF2-40B4-BE49-F238E27FC236}">
                    <a16:creationId xmlns:a16="http://schemas.microsoft.com/office/drawing/2014/main" id="{DAE52A0C-2FF0-414C-93FA-E9D6850F568C}"/>
                  </a:ext>
                </a:extLst>
              </p:cNvPr>
              <p:cNvSpPr/>
              <p:nvPr/>
            </p:nvSpPr>
            <p:spPr>
              <a:xfrm>
                <a:off x="1763795" y="1659787"/>
                <a:ext cx="381000" cy="311150"/>
              </a:xfrm>
              <a:prstGeom prst="downArrow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cxnSp>
            <p:nvCxnSpPr>
              <p:cNvPr id="51" name="接點: 肘形 50">
                <a:extLst>
                  <a:ext uri="{FF2B5EF4-FFF2-40B4-BE49-F238E27FC236}">
                    <a16:creationId xmlns:a16="http://schemas.microsoft.com/office/drawing/2014/main" id="{2EA4D8D6-753B-40D4-B7BF-1EA4B2F2F558}"/>
                  </a:ext>
                </a:extLst>
              </p:cNvPr>
              <p:cNvCxnSpPr/>
              <p:nvPr/>
            </p:nvCxnSpPr>
            <p:spPr>
              <a:xfrm>
                <a:off x="5443064" y="368360"/>
                <a:ext cx="59690" cy="619125"/>
              </a:xfrm>
              <a:prstGeom prst="bentConnector3">
                <a:avLst>
                  <a:gd name="adj1" fmla="val -2865524"/>
                </a:avLst>
              </a:prstGeom>
              <a:ln w="127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A732F52C-6E13-40F2-B41E-6EB7C5FA6C64}"/>
                  </a:ext>
                </a:extLst>
              </p:cNvPr>
              <p:cNvSpPr/>
              <p:nvPr/>
            </p:nvSpPr>
            <p:spPr>
              <a:xfrm>
                <a:off x="3752940" y="0"/>
                <a:ext cx="1704975" cy="4476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100"/>
                  </a:lnSpc>
                  <a:spcAft>
                    <a:spcPts val="0"/>
                  </a:spcAft>
                </a:pPr>
                <a:r>
                  <a:rPr lang="zh-TW" sz="4000" kern="100" dirty="0">
                    <a:effectLst/>
                    <a:ea typeface="華康窄注音(標楷W5)" panose="03000500000000000000" pitchFamily="66" charset="-120"/>
                    <a:cs typeface="Times New Roman" panose="02020603050405020304" pitchFamily="18" charset="0"/>
                  </a:rPr>
                  <a:t>之 之 喳 喳</a:t>
                </a:r>
                <a:endParaRPr lang="zh-TW" sz="40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3" name="接點: 肘形 52">
                <a:extLst>
                  <a:ext uri="{FF2B5EF4-FFF2-40B4-BE49-F238E27FC236}">
                    <a16:creationId xmlns:a16="http://schemas.microsoft.com/office/drawing/2014/main" id="{B51660DC-A330-4EDB-8FF3-11BB80D3F6BC}"/>
                  </a:ext>
                </a:extLst>
              </p:cNvPr>
              <p:cNvCxnSpPr/>
              <p:nvPr/>
            </p:nvCxnSpPr>
            <p:spPr>
              <a:xfrm>
                <a:off x="5473399" y="1447438"/>
                <a:ext cx="59690" cy="619125"/>
              </a:xfrm>
              <a:prstGeom prst="bentConnector3">
                <a:avLst>
                  <a:gd name="adj1" fmla="val -2865524"/>
                </a:avLst>
              </a:prstGeom>
              <a:ln w="127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id="{2E0F929B-1334-4880-ACD9-3FE69A265470}"/>
                  </a:ext>
                </a:extLst>
              </p:cNvPr>
              <p:cNvSpPr/>
              <p:nvPr/>
            </p:nvSpPr>
            <p:spPr>
              <a:xfrm>
                <a:off x="3783276" y="1079078"/>
                <a:ext cx="1704975" cy="4476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100"/>
                  </a:lnSpc>
                  <a:spcAft>
                    <a:spcPts val="0"/>
                  </a:spcAft>
                </a:pPr>
                <a:r>
                  <a:rPr lang="zh-TW" sz="2400" kern="100" dirty="0">
                    <a:effectLst/>
                    <a:ea typeface="標楷體" panose="03000509000000000000" pitchFamily="65" charset="-120"/>
                    <a:cs typeface="Times New Roman" panose="02020603050405020304" pitchFamily="18" charset="0"/>
                  </a:rPr>
                  <a:t>想寫好字</a:t>
                </a:r>
                <a:endParaRPr lang="zh-TW" sz="24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55" name="群組 54">
                <a:extLst>
                  <a:ext uri="{FF2B5EF4-FFF2-40B4-BE49-F238E27FC236}">
                    <a16:creationId xmlns:a16="http://schemas.microsoft.com/office/drawing/2014/main" id="{F2F4D9C8-CD95-43D1-BDF5-840CAC514EBE}"/>
                  </a:ext>
                </a:extLst>
              </p:cNvPr>
              <p:cNvGrpSpPr/>
              <p:nvPr/>
            </p:nvGrpSpPr>
            <p:grpSpPr>
              <a:xfrm>
                <a:off x="1313096" y="2868875"/>
                <a:ext cx="3659479" cy="1435733"/>
                <a:chOff x="0" y="0"/>
                <a:chExt cx="3659479" cy="1435733"/>
              </a:xfrm>
            </p:grpSpPr>
            <p:grpSp>
              <p:nvGrpSpPr>
                <p:cNvPr id="56" name="群組 55">
                  <a:extLst>
                    <a:ext uri="{FF2B5EF4-FFF2-40B4-BE49-F238E27FC236}">
                      <a16:creationId xmlns:a16="http://schemas.microsoft.com/office/drawing/2014/main" id="{38BC723D-7FCC-4CFE-9BF7-4D7E159DA2E2}"/>
                    </a:ext>
                  </a:extLst>
                </p:cNvPr>
                <p:cNvGrpSpPr/>
                <p:nvPr/>
              </p:nvGrpSpPr>
              <p:grpSpPr>
                <a:xfrm>
                  <a:off x="0" y="523269"/>
                  <a:ext cx="1452880" cy="734060"/>
                  <a:chOff x="0" y="0"/>
                  <a:chExt cx="1097086" cy="548640"/>
                </a:xfrm>
              </p:grpSpPr>
              <p:sp>
                <p:nvSpPr>
                  <p:cNvPr id="64" name="矩形 63">
                    <a:extLst>
                      <a:ext uri="{FF2B5EF4-FFF2-40B4-BE49-F238E27FC236}">
                        <a16:creationId xmlns:a16="http://schemas.microsoft.com/office/drawing/2014/main" id="{9142117D-14A6-4821-BCA1-596783F4B82E}"/>
                      </a:ext>
                    </a:extLst>
                  </p:cNvPr>
                  <p:cNvSpPr/>
                  <p:nvPr/>
                </p:nvSpPr>
                <p:spPr>
                  <a:xfrm>
                    <a:off x="47708" y="39757"/>
                    <a:ext cx="970059" cy="500932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TW" altLang="en-US"/>
                  </a:p>
                </p:txBody>
              </p:sp>
              <p:sp>
                <p:nvSpPr>
                  <p:cNvPr id="63" name="矩形 62">
                    <a:extLst>
                      <a:ext uri="{FF2B5EF4-FFF2-40B4-BE49-F238E27FC236}">
                        <a16:creationId xmlns:a16="http://schemas.microsoft.com/office/drawing/2014/main" id="{8EB040FF-88E9-4E0F-8E7D-09F6B78BA348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1097086" cy="54864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  <a:spcAft>
                        <a:spcPts val="0"/>
                      </a:spcAft>
                    </a:pPr>
                    <a:r>
                      <a:rPr lang="zh-TW" sz="2400" kern="100" dirty="0">
                        <a:effectLst/>
                        <a:ea typeface="文鼎標楷注音" panose="03000600000000000000" pitchFamily="66" charset="-120"/>
                        <a:cs typeface="Times New Roman" panose="02020603050405020304" pitchFamily="18" charset="0"/>
                      </a:rPr>
                      <a:t>決定行動</a:t>
                    </a:r>
                    <a:endParaRPr lang="zh-TW" sz="2400" kern="100" dirty="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</p:grpSp>
            <p:cxnSp>
              <p:nvCxnSpPr>
                <p:cNvPr id="57" name="直線接點 56">
                  <a:extLst>
                    <a:ext uri="{FF2B5EF4-FFF2-40B4-BE49-F238E27FC236}">
                      <a16:creationId xmlns:a16="http://schemas.microsoft.com/office/drawing/2014/main" id="{A71047AE-FBF9-42DF-AE95-A33DE4F985B1}"/>
                    </a:ext>
                  </a:extLst>
                </p:cNvPr>
                <p:cNvCxnSpPr/>
                <p:nvPr/>
              </p:nvCxnSpPr>
              <p:spPr>
                <a:xfrm flipV="1">
                  <a:off x="1379528" y="930256"/>
                  <a:ext cx="15621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headEnd type="oval" w="sm" len="sm"/>
                  <a:tailEnd type="oval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8" name="群組 57">
                  <a:extLst>
                    <a:ext uri="{FF2B5EF4-FFF2-40B4-BE49-F238E27FC236}">
                      <a16:creationId xmlns:a16="http://schemas.microsoft.com/office/drawing/2014/main" id="{7CC192C4-8DD6-4B6D-8994-96043988E13E}"/>
                    </a:ext>
                  </a:extLst>
                </p:cNvPr>
                <p:cNvGrpSpPr/>
                <p:nvPr/>
              </p:nvGrpSpPr>
              <p:grpSpPr>
                <a:xfrm>
                  <a:off x="1569808" y="0"/>
                  <a:ext cx="2089671" cy="1435733"/>
                  <a:chOff x="0" y="0"/>
                  <a:chExt cx="2089671" cy="1435733"/>
                </a:xfrm>
              </p:grpSpPr>
              <p:sp>
                <p:nvSpPr>
                  <p:cNvPr id="59" name="矩形 58">
                    <a:extLst>
                      <a:ext uri="{FF2B5EF4-FFF2-40B4-BE49-F238E27FC236}">
                        <a16:creationId xmlns:a16="http://schemas.microsoft.com/office/drawing/2014/main" id="{0B8C6163-70E9-4D6C-ADEB-17B26BB9A2A1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1837075" cy="52832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  <a:spcAft>
                        <a:spcPts val="0"/>
                      </a:spcAft>
                    </a:pPr>
                    <a:r>
                      <a:rPr lang="zh-TW" sz="2400" kern="100" dirty="0">
                        <a:effectLst/>
                        <a:ea typeface="標楷體" panose="03000509000000000000" pitchFamily="65" charset="-120"/>
                        <a:cs typeface="Times New Roman" panose="02020603050405020304" pitchFamily="18" charset="0"/>
                      </a:rPr>
                      <a:t>小麻雀不要急</a:t>
                    </a:r>
                    <a:endParaRPr lang="zh-TW" sz="2400" kern="100" dirty="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  <p:grpSp>
                <p:nvGrpSpPr>
                  <p:cNvPr id="60" name="群組 59">
                    <a:extLst>
                      <a:ext uri="{FF2B5EF4-FFF2-40B4-BE49-F238E27FC236}">
                        <a16:creationId xmlns:a16="http://schemas.microsoft.com/office/drawing/2014/main" id="{74AFC2B9-F575-4F70-B997-B9C72D16CDD3}"/>
                      </a:ext>
                    </a:extLst>
                  </p:cNvPr>
                  <p:cNvGrpSpPr/>
                  <p:nvPr/>
                </p:nvGrpSpPr>
                <p:grpSpPr>
                  <a:xfrm>
                    <a:off x="8275" y="430306"/>
                    <a:ext cx="2081396" cy="1005427"/>
                    <a:chOff x="-33100" y="0"/>
                    <a:chExt cx="2081396" cy="1005427"/>
                  </a:xfrm>
                </p:grpSpPr>
                <p:cxnSp>
                  <p:nvCxnSpPr>
                    <p:cNvPr id="61" name="接點: 肘形 60">
                      <a:extLst>
                        <a:ext uri="{FF2B5EF4-FFF2-40B4-BE49-F238E27FC236}">
                          <a16:creationId xmlns:a16="http://schemas.microsoft.com/office/drawing/2014/main" id="{51E16245-8971-47AA-B02A-CC6C6CAC35D6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002577" y="0"/>
                      <a:ext cx="45719" cy="1005427"/>
                    </a:xfrm>
                    <a:prstGeom prst="bentConnector3">
                      <a:avLst>
                        <a:gd name="adj1" fmla="val -4470846"/>
                      </a:avLst>
                    </a:prstGeom>
                    <a:ln w="12700">
                      <a:solidFill>
                        <a:schemeClr val="tx1"/>
                      </a:solidFill>
                      <a:headEnd type="none" w="med" len="med"/>
                      <a:tailEnd type="none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2" name="直線接點 61">
                      <a:extLst>
                        <a:ext uri="{FF2B5EF4-FFF2-40B4-BE49-F238E27FC236}">
                          <a16:creationId xmlns:a16="http://schemas.microsoft.com/office/drawing/2014/main" id="{A8AAC95E-E804-46D1-94D6-B6C4D8BD4390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-33100" y="496397"/>
                      <a:ext cx="2043953" cy="13578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  <a:headEnd type="none" w="med" len="med"/>
                      <a:tailEnd type="none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</p:grpSp>
      <p:sp>
        <p:nvSpPr>
          <p:cNvPr id="36" name="矩形 35">
            <a:extLst>
              <a:ext uri="{FF2B5EF4-FFF2-40B4-BE49-F238E27FC236}">
                <a16:creationId xmlns:a16="http://schemas.microsoft.com/office/drawing/2014/main" id="{7D4BC2A6-6CD9-4F18-89B6-CAFC896B4736}"/>
              </a:ext>
            </a:extLst>
          </p:cNvPr>
          <p:cNvSpPr/>
          <p:nvPr/>
        </p:nvSpPr>
        <p:spPr>
          <a:xfrm>
            <a:off x="6052001" y="2080144"/>
            <a:ext cx="1406068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我</a:t>
            </a: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511B1115-E1A5-4493-93A6-D4CEE6BD76D6}"/>
              </a:ext>
            </a:extLst>
          </p:cNvPr>
          <p:cNvSpPr/>
          <p:nvPr/>
        </p:nvSpPr>
        <p:spPr>
          <a:xfrm>
            <a:off x="7720879" y="1206921"/>
            <a:ext cx="2565484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想找我玩</a:t>
            </a: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7293CE0F-65B3-4644-B38E-83703A5CD2E4}"/>
              </a:ext>
            </a:extLst>
          </p:cNvPr>
          <p:cNvSpPr/>
          <p:nvPr/>
        </p:nvSpPr>
        <p:spPr>
          <a:xfrm>
            <a:off x="7763802" y="2665738"/>
            <a:ext cx="2565484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想玩遊戲</a:t>
            </a:r>
          </a:p>
        </p:txBody>
      </p:sp>
      <p:cxnSp>
        <p:nvCxnSpPr>
          <p:cNvPr id="71" name="直線接點 70">
            <a:extLst>
              <a:ext uri="{FF2B5EF4-FFF2-40B4-BE49-F238E27FC236}">
                <a16:creationId xmlns:a16="http://schemas.microsoft.com/office/drawing/2014/main" id="{80634346-B62B-4C14-A55D-7BBADAEE0393}"/>
              </a:ext>
            </a:extLst>
          </p:cNvPr>
          <p:cNvCxnSpPr>
            <a:cxnSpLocks/>
          </p:cNvCxnSpPr>
          <p:nvPr/>
        </p:nvCxnSpPr>
        <p:spPr>
          <a:xfrm>
            <a:off x="5614287" y="3984748"/>
            <a:ext cx="1734524" cy="0"/>
          </a:xfrm>
          <a:prstGeom prst="line">
            <a:avLst/>
          </a:prstGeom>
          <a:ln w="12700">
            <a:solidFill>
              <a:schemeClr val="tx1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文字方塊 71">
            <a:extLst>
              <a:ext uri="{FF2B5EF4-FFF2-40B4-BE49-F238E27FC236}">
                <a16:creationId xmlns:a16="http://schemas.microsoft.com/office/drawing/2014/main" id="{0C760373-2087-4793-A08D-7D17F4586BFC}"/>
              </a:ext>
            </a:extLst>
          </p:cNvPr>
          <p:cNvSpPr txBox="1"/>
          <p:nvPr/>
        </p:nvSpPr>
        <p:spPr>
          <a:xfrm>
            <a:off x="7089492" y="4044069"/>
            <a:ext cx="412210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TW" altLang="en-US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想到的方法是</a:t>
            </a:r>
            <a:r>
              <a:rPr lang="zh-TW" altLang="zh-TW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破音三" panose="020F0800000000000000" pitchFamily="34" charset="-120"/>
                <a:cs typeface="Times New Roman" panose="02020603050405020304" pitchFamily="18" charset="0"/>
              </a:rPr>
              <a:t>什</a:t>
            </a:r>
            <a:r>
              <a:rPr lang="zh-TW" altLang="zh-TW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麼</a:t>
            </a:r>
            <a:r>
              <a:rPr lang="en-US" altLang="zh-TW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?</a:t>
            </a:r>
            <a:endParaRPr lang="zh-TW" altLang="zh-TW" sz="2400" b="1" kern="100" dirty="0">
              <a:solidFill>
                <a:schemeClr val="accent6">
                  <a:lumMod val="75000"/>
                </a:schemeClr>
              </a:solidFill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3B57393F-F705-44EC-A191-ED15240A41B9}"/>
              </a:ext>
            </a:extLst>
          </p:cNvPr>
          <p:cNvSpPr/>
          <p:nvPr/>
        </p:nvSpPr>
        <p:spPr>
          <a:xfrm>
            <a:off x="5528234" y="3506421"/>
            <a:ext cx="1890223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想一想</a:t>
            </a: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15F14D5F-DEAF-44A2-86B9-93E557BE9123}"/>
              </a:ext>
            </a:extLst>
          </p:cNvPr>
          <p:cNvSpPr/>
          <p:nvPr/>
        </p:nvSpPr>
        <p:spPr>
          <a:xfrm>
            <a:off x="7504854" y="3489698"/>
            <a:ext cx="3086274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下課才可以</a:t>
            </a:r>
          </a:p>
        </p:txBody>
      </p:sp>
      <p:sp>
        <p:nvSpPr>
          <p:cNvPr id="75" name="矩形: 圓角 74">
            <a:extLst>
              <a:ext uri="{FF2B5EF4-FFF2-40B4-BE49-F238E27FC236}">
                <a16:creationId xmlns:a16="http://schemas.microsoft.com/office/drawing/2014/main" id="{40449514-2215-4E8F-BE83-577E05A3B0A7}"/>
              </a:ext>
            </a:extLst>
          </p:cNvPr>
          <p:cNvSpPr/>
          <p:nvPr/>
        </p:nvSpPr>
        <p:spPr>
          <a:xfrm>
            <a:off x="3092152" y="4529287"/>
            <a:ext cx="8119445" cy="2088144"/>
          </a:xfrm>
          <a:prstGeom prst="roundRect">
            <a:avLst/>
          </a:prstGeom>
          <a:noFill/>
          <a:ln w="28575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868445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2A8ADB8B-E4F9-4049-BAE0-053425D09BF9}"/>
              </a:ext>
            </a:extLst>
          </p:cNvPr>
          <p:cNvSpPr txBox="1"/>
          <p:nvPr/>
        </p:nvSpPr>
        <p:spPr>
          <a:xfrm>
            <a:off x="1171575" y="777359"/>
            <a:ext cx="6096000" cy="14225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一、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問題來了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：</a:t>
            </a:r>
            <a:endParaRPr lang="en-US" altLang="zh-TW" sz="3200" kern="100" dirty="0">
              <a:solidFill>
                <a:schemeClr val="bg1">
                  <a:lumMod val="75000"/>
                </a:schemeClr>
              </a:solidFill>
              <a:effectLst/>
              <a:latin typeface="Calibri" panose="020F0502020204030204" pitchFamily="34" charset="0"/>
              <a:ea typeface="文鼎標楷注音" panose="03000600000000000000" pitchFamily="66" charset="-12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主角遇到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破音三" panose="020F0800000000000000" pitchFamily="34" charset="-120"/>
                <a:cs typeface="Times New Roman" panose="02020603050405020304" pitchFamily="18" charset="0"/>
              </a:rPr>
              <a:t>什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麼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問題呢？</a:t>
            </a:r>
            <a:endParaRPr lang="zh-TW" altLang="zh-TW" sz="3200" kern="100" dirty="0">
              <a:solidFill>
                <a:schemeClr val="bg1">
                  <a:lumMod val="75000"/>
                </a:schemeClr>
              </a:solidFill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865D04D4-9802-4B1A-9FEF-4D81ABC5C806}"/>
              </a:ext>
            </a:extLst>
          </p:cNvPr>
          <p:cNvSpPr txBox="1"/>
          <p:nvPr/>
        </p:nvSpPr>
        <p:spPr>
          <a:xfrm>
            <a:off x="1171575" y="2397948"/>
            <a:ext cx="9163050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二、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highlight>
                  <a:srgbClr val="00FFFF"/>
                </a:highlight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找好方法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：</a:t>
            </a:r>
            <a:endParaRPr lang="zh-TW" altLang="zh-TW" sz="3200" kern="100" dirty="0">
              <a:solidFill>
                <a:schemeClr val="bg1">
                  <a:lumMod val="75000"/>
                </a:schemeClr>
              </a:solidFill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359410"/>
            <a:r>
              <a:rPr lang="en-US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文鼎標楷注音" panose="03000600000000000000" pitchFamily="66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1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、主角用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破音三" panose="020F0800000000000000" pitchFamily="34" charset="-120"/>
                <a:cs typeface="Times New Roman" panose="02020603050405020304" pitchFamily="18" charset="0"/>
              </a:rPr>
              <a:t>什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麼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方式找方法？</a:t>
            </a:r>
            <a:endParaRPr lang="zh-TW" altLang="zh-TW" sz="3200" kern="100" dirty="0">
              <a:solidFill>
                <a:schemeClr val="bg1">
                  <a:lumMod val="75000"/>
                </a:schemeClr>
              </a:solidFill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359410"/>
            <a:r>
              <a:rPr lang="en-US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文鼎標楷注音" panose="03000600000000000000" pitchFamily="66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2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、主角問了哪些人？</a:t>
            </a:r>
            <a:endParaRPr lang="zh-TW" altLang="zh-TW" sz="3200" kern="100" dirty="0">
              <a:solidFill>
                <a:schemeClr val="bg1">
                  <a:lumMod val="75000"/>
                </a:schemeClr>
              </a:solidFill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359410"/>
            <a:r>
              <a:rPr lang="en-US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文鼎標楷注音" panose="03000600000000000000" pitchFamily="66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3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、她們提供了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破音三" panose="020F0800000000000000" pitchFamily="34" charset="-120"/>
                <a:cs typeface="Times New Roman" panose="02020603050405020304" pitchFamily="18" charset="0"/>
              </a:rPr>
              <a:t>什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麼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答案？</a:t>
            </a:r>
            <a:endParaRPr lang="zh-TW" altLang="zh-TW" sz="3200" kern="100" dirty="0">
              <a:solidFill>
                <a:schemeClr val="bg1">
                  <a:lumMod val="75000"/>
                </a:schemeClr>
              </a:solidFill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8AC98D6-A628-4296-8D08-CB7593678ADD}"/>
              </a:ext>
            </a:extLst>
          </p:cNvPr>
          <p:cNvSpPr txBox="1"/>
          <p:nvPr/>
        </p:nvSpPr>
        <p:spPr>
          <a:xfrm>
            <a:off x="1171575" y="4658135"/>
            <a:ext cx="9544050" cy="14840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三、</a:t>
            </a:r>
            <a:r>
              <a:rPr lang="zh-TW" altLang="zh-TW" sz="3200" kern="100" dirty="0">
                <a:effectLst/>
                <a:highlight>
                  <a:srgbClr val="FF00FF"/>
                </a:highlight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決定行動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：</a:t>
            </a:r>
            <a:endParaRPr lang="zh-TW" altLang="zh-TW" sz="32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359410">
              <a:lnSpc>
                <a:spcPct val="150000"/>
              </a:lnSpc>
            </a:pPr>
            <a:r>
              <a:rPr lang="en-US" altLang="zh-TW" sz="3200" kern="100" dirty="0">
                <a:effectLst/>
                <a:latin typeface="文鼎標楷注音" panose="03000600000000000000" pitchFamily="66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1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、主角決定</a:t>
            </a:r>
            <a:r>
              <a:rPr lang="zh-TW" altLang="en-US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怎麼做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？</a:t>
            </a:r>
            <a:endParaRPr lang="zh-TW" altLang="zh-TW" sz="32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57950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CDB6BE47-8715-4FDB-B417-7F0C6A292AC1}"/>
              </a:ext>
            </a:extLst>
          </p:cNvPr>
          <p:cNvSpPr/>
          <p:nvPr/>
        </p:nvSpPr>
        <p:spPr>
          <a:xfrm>
            <a:off x="1131931" y="2052743"/>
            <a:ext cx="1004223" cy="32118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800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窗外的小麻雀</a:t>
            </a:r>
          </a:p>
        </p:txBody>
      </p:sp>
      <p:grpSp>
        <p:nvGrpSpPr>
          <p:cNvPr id="37" name="群組 36">
            <a:extLst>
              <a:ext uri="{FF2B5EF4-FFF2-40B4-BE49-F238E27FC236}">
                <a16:creationId xmlns:a16="http://schemas.microsoft.com/office/drawing/2014/main" id="{E80C91A7-46D3-4E90-A41C-9872C1219314}"/>
              </a:ext>
            </a:extLst>
          </p:cNvPr>
          <p:cNvGrpSpPr/>
          <p:nvPr/>
        </p:nvGrpSpPr>
        <p:grpSpPr>
          <a:xfrm>
            <a:off x="1003452" y="303862"/>
            <a:ext cx="9726067" cy="6063382"/>
            <a:chOff x="0" y="0"/>
            <a:chExt cx="5612955" cy="4304608"/>
          </a:xfrm>
        </p:grpSpPr>
        <p:cxnSp>
          <p:nvCxnSpPr>
            <p:cNvPr id="38" name="直線接點 37">
              <a:extLst>
                <a:ext uri="{FF2B5EF4-FFF2-40B4-BE49-F238E27FC236}">
                  <a16:creationId xmlns:a16="http://schemas.microsoft.com/office/drawing/2014/main" id="{33249D3A-196C-4DD0-AE2F-A59404B663B6}"/>
                </a:ext>
              </a:extLst>
            </p:cNvPr>
            <p:cNvCxnSpPr/>
            <p:nvPr/>
          </p:nvCxnSpPr>
          <p:spPr>
            <a:xfrm flipV="1">
              <a:off x="2665194" y="988072"/>
              <a:ext cx="156210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線接點 38">
              <a:extLst>
                <a:ext uri="{FF2B5EF4-FFF2-40B4-BE49-F238E27FC236}">
                  <a16:creationId xmlns:a16="http://schemas.microsoft.com/office/drawing/2014/main" id="{E787F94C-EE03-42FF-93AE-13ADA120AEFA}"/>
                </a:ext>
              </a:extLst>
            </p:cNvPr>
            <p:cNvCxnSpPr/>
            <p:nvPr/>
          </p:nvCxnSpPr>
          <p:spPr>
            <a:xfrm>
              <a:off x="706385" y="2591522"/>
              <a:ext cx="320040" cy="0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群組 39">
              <a:extLst>
                <a:ext uri="{FF2B5EF4-FFF2-40B4-BE49-F238E27FC236}">
                  <a16:creationId xmlns:a16="http://schemas.microsoft.com/office/drawing/2014/main" id="{8267F1BF-287D-46B2-88D0-E661AD4B6F48}"/>
                </a:ext>
              </a:extLst>
            </p:cNvPr>
            <p:cNvGrpSpPr/>
            <p:nvPr/>
          </p:nvGrpSpPr>
          <p:grpSpPr>
            <a:xfrm>
              <a:off x="0" y="0"/>
              <a:ext cx="5612955" cy="4304608"/>
              <a:chOff x="0" y="0"/>
              <a:chExt cx="5612955" cy="4304608"/>
            </a:xfrm>
          </p:grpSpPr>
          <p:grpSp>
            <p:nvGrpSpPr>
              <p:cNvPr id="41" name="群組 40">
                <a:extLst>
                  <a:ext uri="{FF2B5EF4-FFF2-40B4-BE49-F238E27FC236}">
                    <a16:creationId xmlns:a16="http://schemas.microsoft.com/office/drawing/2014/main" id="{ADCB40B0-6774-4BD0-A376-BB2BCB004054}"/>
                  </a:ext>
                </a:extLst>
              </p:cNvPr>
              <p:cNvGrpSpPr/>
              <p:nvPr/>
            </p:nvGrpSpPr>
            <p:grpSpPr>
              <a:xfrm>
                <a:off x="1252425" y="611044"/>
                <a:ext cx="1534898" cy="734317"/>
                <a:chOff x="-18061" y="7024"/>
                <a:chExt cx="1158539" cy="548640"/>
              </a:xfrm>
            </p:grpSpPr>
            <p:sp>
              <p:nvSpPr>
                <p:cNvPr id="68" name="矩形 67">
                  <a:extLst>
                    <a:ext uri="{FF2B5EF4-FFF2-40B4-BE49-F238E27FC236}">
                      <a16:creationId xmlns:a16="http://schemas.microsoft.com/office/drawing/2014/main" id="{DE3E0A68-2C74-4399-A165-B671CECE8410}"/>
                    </a:ext>
                  </a:extLst>
                </p:cNvPr>
                <p:cNvSpPr/>
                <p:nvPr/>
              </p:nvSpPr>
              <p:spPr>
                <a:xfrm>
                  <a:off x="47708" y="39757"/>
                  <a:ext cx="970059" cy="500932"/>
                </a:xfrm>
                <a:prstGeom prst="rect">
                  <a:avLst/>
                </a:prstGeom>
                <a:solidFill>
                  <a:srgbClr val="FFFF00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TW" altLang="en-US" sz="4000" dirty="0"/>
                </a:p>
              </p:txBody>
            </p:sp>
            <p:sp>
              <p:nvSpPr>
                <p:cNvPr id="67" name="矩形 66">
                  <a:extLst>
                    <a:ext uri="{FF2B5EF4-FFF2-40B4-BE49-F238E27FC236}">
                      <a16:creationId xmlns:a16="http://schemas.microsoft.com/office/drawing/2014/main" id="{4CC57076-8942-4126-B2EC-124EECD7AAF7}"/>
                    </a:ext>
                  </a:extLst>
                </p:cNvPr>
                <p:cNvSpPr/>
                <p:nvPr/>
              </p:nvSpPr>
              <p:spPr>
                <a:xfrm>
                  <a:off x="-18061" y="7024"/>
                  <a:ext cx="1158539" cy="5486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300"/>
                    </a:lnSpc>
                    <a:spcAft>
                      <a:spcPts val="0"/>
                    </a:spcAft>
                  </a:pPr>
                  <a:r>
                    <a:rPr lang="zh-TW" sz="2400" kern="100" dirty="0">
                      <a:effectLst/>
                      <a:ea typeface="文鼎標楷注音" panose="03000600000000000000" pitchFamily="66" charset="-120"/>
                      <a:cs typeface="Times New Roman" panose="02020603050405020304" pitchFamily="18" charset="0"/>
                    </a:rPr>
                    <a:t>問題來了</a:t>
                  </a:r>
                  <a:endParaRPr lang="zh-TW" sz="2400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6E830558-8D7E-433D-9327-E75C65BFD286}"/>
                  </a:ext>
                </a:extLst>
              </p:cNvPr>
              <p:cNvSpPr/>
              <p:nvPr/>
            </p:nvSpPr>
            <p:spPr>
              <a:xfrm>
                <a:off x="0" y="1152750"/>
                <a:ext cx="706755" cy="25184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09552C2A-E688-4C34-9CB1-FC2065325D8E}"/>
                  </a:ext>
                </a:extLst>
              </p:cNvPr>
              <p:cNvSpPr/>
              <p:nvPr/>
            </p:nvSpPr>
            <p:spPr>
              <a:xfrm>
                <a:off x="2743200" y="281687"/>
                <a:ext cx="1094740" cy="4476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100"/>
                  </a:lnSpc>
                  <a:spcAft>
                    <a:spcPts val="0"/>
                  </a:spcAft>
                </a:pPr>
                <a:r>
                  <a:rPr lang="zh-TW" sz="2400" kern="100" dirty="0">
                    <a:effectLst/>
                    <a:ea typeface="標楷體" panose="03000509000000000000" pitchFamily="65" charset="-120"/>
                    <a:cs typeface="Times New Roman" panose="02020603050405020304" pitchFamily="18" charset="0"/>
                  </a:rPr>
                  <a:t>小麻雀</a:t>
                </a:r>
                <a:endParaRPr lang="zh-TW" sz="24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4" name="接點: 肘形 43">
                <a:extLst>
                  <a:ext uri="{FF2B5EF4-FFF2-40B4-BE49-F238E27FC236}">
                    <a16:creationId xmlns:a16="http://schemas.microsoft.com/office/drawing/2014/main" id="{91B2EF15-F04F-4540-998E-70CA96C4629A}"/>
                  </a:ext>
                </a:extLst>
              </p:cNvPr>
              <p:cNvCxnSpPr/>
              <p:nvPr/>
            </p:nvCxnSpPr>
            <p:spPr>
              <a:xfrm>
                <a:off x="3679268" y="671715"/>
                <a:ext cx="45719" cy="971550"/>
              </a:xfrm>
              <a:prstGeom prst="bentConnector3">
                <a:avLst>
                  <a:gd name="adj1" fmla="val -1764977"/>
                </a:avLst>
              </a:prstGeom>
              <a:ln w="12700">
                <a:solidFill>
                  <a:schemeClr val="tx1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5" name="群組 44">
                <a:extLst>
                  <a:ext uri="{FF2B5EF4-FFF2-40B4-BE49-F238E27FC236}">
                    <a16:creationId xmlns:a16="http://schemas.microsoft.com/office/drawing/2014/main" id="{E44D0F7A-14CA-4E96-843F-8C26078DE3A8}"/>
                  </a:ext>
                </a:extLst>
              </p:cNvPr>
              <p:cNvGrpSpPr/>
              <p:nvPr/>
            </p:nvGrpSpPr>
            <p:grpSpPr>
              <a:xfrm>
                <a:off x="1261092" y="2210161"/>
                <a:ext cx="1452880" cy="734060"/>
                <a:chOff x="-19180" y="14233"/>
                <a:chExt cx="1097086" cy="548640"/>
              </a:xfrm>
            </p:grpSpPr>
            <p:sp>
              <p:nvSpPr>
                <p:cNvPr id="66" name="矩形 65">
                  <a:extLst>
                    <a:ext uri="{FF2B5EF4-FFF2-40B4-BE49-F238E27FC236}">
                      <a16:creationId xmlns:a16="http://schemas.microsoft.com/office/drawing/2014/main" id="{359F752C-6105-4F4C-A591-A0BE018D162C}"/>
                    </a:ext>
                  </a:extLst>
                </p:cNvPr>
                <p:cNvSpPr/>
                <p:nvPr/>
              </p:nvSpPr>
              <p:spPr>
                <a:xfrm>
                  <a:off x="47708" y="39757"/>
                  <a:ext cx="970059" cy="500932"/>
                </a:xfrm>
                <a:prstGeom prst="rect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65" name="矩形 64">
                  <a:extLst>
                    <a:ext uri="{FF2B5EF4-FFF2-40B4-BE49-F238E27FC236}">
                      <a16:creationId xmlns:a16="http://schemas.microsoft.com/office/drawing/2014/main" id="{A9D084FC-A716-4786-B5E5-DB311D1E019F}"/>
                    </a:ext>
                  </a:extLst>
                </p:cNvPr>
                <p:cNvSpPr/>
                <p:nvPr/>
              </p:nvSpPr>
              <p:spPr>
                <a:xfrm>
                  <a:off x="-19180" y="14233"/>
                  <a:ext cx="1097086" cy="5486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300"/>
                    </a:lnSpc>
                    <a:spcAft>
                      <a:spcPts val="0"/>
                    </a:spcAft>
                  </a:pPr>
                  <a:r>
                    <a:rPr lang="zh-TW" sz="2400" kern="100" dirty="0">
                      <a:effectLst/>
                      <a:ea typeface="文鼎標楷注音" panose="03000600000000000000" pitchFamily="66" charset="-120"/>
                      <a:cs typeface="Times New Roman" panose="02020603050405020304" pitchFamily="18" charset="0"/>
                    </a:rPr>
                    <a:t>找好方法</a:t>
                  </a:r>
                  <a:endParaRPr lang="zh-TW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46" name="接點: 肘形 45">
                <a:extLst>
                  <a:ext uri="{FF2B5EF4-FFF2-40B4-BE49-F238E27FC236}">
                    <a16:creationId xmlns:a16="http://schemas.microsoft.com/office/drawing/2014/main" id="{96E428B0-8259-4D98-B107-A53FEBEB2D22}"/>
                  </a:ext>
                </a:extLst>
              </p:cNvPr>
              <p:cNvCxnSpPr/>
              <p:nvPr/>
            </p:nvCxnSpPr>
            <p:spPr>
              <a:xfrm>
                <a:off x="1317430" y="957736"/>
                <a:ext cx="59591" cy="2847949"/>
              </a:xfrm>
              <a:prstGeom prst="bentConnector3">
                <a:avLst>
                  <a:gd name="adj1" fmla="val -505560"/>
                </a:avLst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線接點 46">
                <a:extLst>
                  <a:ext uri="{FF2B5EF4-FFF2-40B4-BE49-F238E27FC236}">
                    <a16:creationId xmlns:a16="http://schemas.microsoft.com/office/drawing/2014/main" id="{784B23DB-6187-4397-B4F7-98121079FE9D}"/>
                  </a:ext>
                </a:extLst>
              </p:cNvPr>
              <p:cNvCxnSpPr/>
              <p:nvPr/>
            </p:nvCxnSpPr>
            <p:spPr>
              <a:xfrm flipV="1">
                <a:off x="1005407" y="2595856"/>
                <a:ext cx="339725" cy="2540"/>
              </a:xfrm>
              <a:prstGeom prst="line">
                <a:avLst/>
              </a:prstGeom>
              <a:ln w="28575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線接點 47">
                <a:extLst>
                  <a:ext uri="{FF2B5EF4-FFF2-40B4-BE49-F238E27FC236}">
                    <a16:creationId xmlns:a16="http://schemas.microsoft.com/office/drawing/2014/main" id="{183CE214-B6E0-4BDA-A3B0-1D93A406BBAB}"/>
                  </a:ext>
                </a:extLst>
              </p:cNvPr>
              <p:cNvCxnSpPr/>
              <p:nvPr/>
            </p:nvCxnSpPr>
            <p:spPr>
              <a:xfrm>
                <a:off x="3661934" y="2613190"/>
                <a:ext cx="1951021" cy="13581"/>
              </a:xfrm>
              <a:prstGeom prst="line">
                <a:avLst/>
              </a:prstGeom>
              <a:ln w="127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箭號: 向下 48">
                <a:extLst>
                  <a:ext uri="{FF2B5EF4-FFF2-40B4-BE49-F238E27FC236}">
                    <a16:creationId xmlns:a16="http://schemas.microsoft.com/office/drawing/2014/main" id="{ED48273C-3463-4D71-AAA0-13C7D09BFE0E}"/>
                  </a:ext>
                </a:extLst>
              </p:cNvPr>
              <p:cNvSpPr/>
              <p:nvPr/>
            </p:nvSpPr>
            <p:spPr>
              <a:xfrm>
                <a:off x="1798465" y="3055222"/>
                <a:ext cx="381000" cy="311150"/>
              </a:xfrm>
              <a:prstGeom prst="downArrow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sp>
            <p:nvSpPr>
              <p:cNvPr id="50" name="箭號: 向下 49">
                <a:extLst>
                  <a:ext uri="{FF2B5EF4-FFF2-40B4-BE49-F238E27FC236}">
                    <a16:creationId xmlns:a16="http://schemas.microsoft.com/office/drawing/2014/main" id="{DAE52A0C-2FF0-414C-93FA-E9D6850F568C}"/>
                  </a:ext>
                </a:extLst>
              </p:cNvPr>
              <p:cNvSpPr/>
              <p:nvPr/>
            </p:nvSpPr>
            <p:spPr>
              <a:xfrm>
                <a:off x="1763795" y="1659787"/>
                <a:ext cx="381000" cy="311150"/>
              </a:xfrm>
              <a:prstGeom prst="downArrow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cxnSp>
            <p:nvCxnSpPr>
              <p:cNvPr id="51" name="接點: 肘形 50">
                <a:extLst>
                  <a:ext uri="{FF2B5EF4-FFF2-40B4-BE49-F238E27FC236}">
                    <a16:creationId xmlns:a16="http://schemas.microsoft.com/office/drawing/2014/main" id="{2EA4D8D6-753B-40D4-B7BF-1EA4B2F2F558}"/>
                  </a:ext>
                </a:extLst>
              </p:cNvPr>
              <p:cNvCxnSpPr/>
              <p:nvPr/>
            </p:nvCxnSpPr>
            <p:spPr>
              <a:xfrm>
                <a:off x="5443064" y="368360"/>
                <a:ext cx="59690" cy="619125"/>
              </a:xfrm>
              <a:prstGeom prst="bentConnector3">
                <a:avLst>
                  <a:gd name="adj1" fmla="val -2865524"/>
                </a:avLst>
              </a:prstGeom>
              <a:ln w="127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A732F52C-6E13-40F2-B41E-6EB7C5FA6C64}"/>
                  </a:ext>
                </a:extLst>
              </p:cNvPr>
              <p:cNvSpPr/>
              <p:nvPr/>
            </p:nvSpPr>
            <p:spPr>
              <a:xfrm>
                <a:off x="3752940" y="0"/>
                <a:ext cx="1704975" cy="4476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100"/>
                  </a:lnSpc>
                  <a:spcAft>
                    <a:spcPts val="0"/>
                  </a:spcAft>
                </a:pPr>
                <a:r>
                  <a:rPr lang="zh-TW" sz="4000" kern="100" dirty="0">
                    <a:effectLst/>
                    <a:ea typeface="華康窄注音(標楷W5)" panose="03000500000000000000" pitchFamily="66" charset="-120"/>
                    <a:cs typeface="Times New Roman" panose="02020603050405020304" pitchFamily="18" charset="0"/>
                  </a:rPr>
                  <a:t>之 之 喳 喳</a:t>
                </a:r>
                <a:endParaRPr lang="zh-TW" sz="40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3" name="接點: 肘形 52">
                <a:extLst>
                  <a:ext uri="{FF2B5EF4-FFF2-40B4-BE49-F238E27FC236}">
                    <a16:creationId xmlns:a16="http://schemas.microsoft.com/office/drawing/2014/main" id="{B51660DC-A330-4EDB-8FF3-11BB80D3F6BC}"/>
                  </a:ext>
                </a:extLst>
              </p:cNvPr>
              <p:cNvCxnSpPr/>
              <p:nvPr/>
            </p:nvCxnSpPr>
            <p:spPr>
              <a:xfrm>
                <a:off x="5473399" y="1447438"/>
                <a:ext cx="59690" cy="619125"/>
              </a:xfrm>
              <a:prstGeom prst="bentConnector3">
                <a:avLst>
                  <a:gd name="adj1" fmla="val -2865524"/>
                </a:avLst>
              </a:prstGeom>
              <a:ln w="127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id="{2E0F929B-1334-4880-ACD9-3FE69A265470}"/>
                  </a:ext>
                </a:extLst>
              </p:cNvPr>
              <p:cNvSpPr/>
              <p:nvPr/>
            </p:nvSpPr>
            <p:spPr>
              <a:xfrm>
                <a:off x="3783276" y="1079078"/>
                <a:ext cx="1704975" cy="4476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100"/>
                  </a:lnSpc>
                  <a:spcAft>
                    <a:spcPts val="0"/>
                  </a:spcAft>
                </a:pPr>
                <a:r>
                  <a:rPr lang="zh-TW" sz="2400" kern="100" dirty="0">
                    <a:effectLst/>
                    <a:ea typeface="標楷體" panose="03000509000000000000" pitchFamily="65" charset="-120"/>
                    <a:cs typeface="Times New Roman" panose="02020603050405020304" pitchFamily="18" charset="0"/>
                  </a:rPr>
                  <a:t>想寫好字</a:t>
                </a:r>
                <a:endParaRPr lang="zh-TW" sz="24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55" name="群組 54">
                <a:extLst>
                  <a:ext uri="{FF2B5EF4-FFF2-40B4-BE49-F238E27FC236}">
                    <a16:creationId xmlns:a16="http://schemas.microsoft.com/office/drawing/2014/main" id="{F2F4D9C8-CD95-43D1-BDF5-840CAC514EBE}"/>
                  </a:ext>
                </a:extLst>
              </p:cNvPr>
              <p:cNvGrpSpPr/>
              <p:nvPr/>
            </p:nvGrpSpPr>
            <p:grpSpPr>
              <a:xfrm>
                <a:off x="1313096" y="2868875"/>
                <a:ext cx="3659479" cy="1435733"/>
                <a:chOff x="0" y="0"/>
                <a:chExt cx="3659479" cy="1435733"/>
              </a:xfrm>
            </p:grpSpPr>
            <p:grpSp>
              <p:nvGrpSpPr>
                <p:cNvPr id="56" name="群組 55">
                  <a:extLst>
                    <a:ext uri="{FF2B5EF4-FFF2-40B4-BE49-F238E27FC236}">
                      <a16:creationId xmlns:a16="http://schemas.microsoft.com/office/drawing/2014/main" id="{38BC723D-7FCC-4CFE-9BF7-4D7E159DA2E2}"/>
                    </a:ext>
                  </a:extLst>
                </p:cNvPr>
                <p:cNvGrpSpPr/>
                <p:nvPr/>
              </p:nvGrpSpPr>
              <p:grpSpPr>
                <a:xfrm>
                  <a:off x="0" y="523269"/>
                  <a:ext cx="1452880" cy="734060"/>
                  <a:chOff x="0" y="0"/>
                  <a:chExt cx="1097086" cy="548640"/>
                </a:xfrm>
              </p:grpSpPr>
              <p:sp>
                <p:nvSpPr>
                  <p:cNvPr id="64" name="矩形 63">
                    <a:extLst>
                      <a:ext uri="{FF2B5EF4-FFF2-40B4-BE49-F238E27FC236}">
                        <a16:creationId xmlns:a16="http://schemas.microsoft.com/office/drawing/2014/main" id="{9142117D-14A6-4821-BCA1-596783F4B82E}"/>
                      </a:ext>
                    </a:extLst>
                  </p:cNvPr>
                  <p:cNvSpPr/>
                  <p:nvPr/>
                </p:nvSpPr>
                <p:spPr>
                  <a:xfrm>
                    <a:off x="47708" y="39757"/>
                    <a:ext cx="970059" cy="500932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TW" altLang="en-US"/>
                  </a:p>
                </p:txBody>
              </p:sp>
              <p:sp>
                <p:nvSpPr>
                  <p:cNvPr id="63" name="矩形 62">
                    <a:extLst>
                      <a:ext uri="{FF2B5EF4-FFF2-40B4-BE49-F238E27FC236}">
                        <a16:creationId xmlns:a16="http://schemas.microsoft.com/office/drawing/2014/main" id="{8EB040FF-88E9-4E0F-8E7D-09F6B78BA348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1097086" cy="54864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  <a:spcAft>
                        <a:spcPts val="0"/>
                      </a:spcAft>
                    </a:pPr>
                    <a:r>
                      <a:rPr lang="zh-TW" sz="2400" kern="100" dirty="0">
                        <a:effectLst/>
                        <a:ea typeface="文鼎標楷注音" panose="03000600000000000000" pitchFamily="66" charset="-120"/>
                        <a:cs typeface="Times New Roman" panose="02020603050405020304" pitchFamily="18" charset="0"/>
                      </a:rPr>
                      <a:t>決定行動</a:t>
                    </a:r>
                    <a:endParaRPr lang="zh-TW" sz="2400" kern="100" dirty="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</p:grpSp>
            <p:cxnSp>
              <p:nvCxnSpPr>
                <p:cNvPr id="57" name="直線接點 56">
                  <a:extLst>
                    <a:ext uri="{FF2B5EF4-FFF2-40B4-BE49-F238E27FC236}">
                      <a16:creationId xmlns:a16="http://schemas.microsoft.com/office/drawing/2014/main" id="{A71047AE-FBF9-42DF-AE95-A33DE4F985B1}"/>
                    </a:ext>
                  </a:extLst>
                </p:cNvPr>
                <p:cNvCxnSpPr/>
                <p:nvPr/>
              </p:nvCxnSpPr>
              <p:spPr>
                <a:xfrm flipV="1">
                  <a:off x="1379528" y="930256"/>
                  <a:ext cx="15621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headEnd type="oval" w="sm" len="sm"/>
                  <a:tailEnd type="oval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8" name="群組 57">
                  <a:extLst>
                    <a:ext uri="{FF2B5EF4-FFF2-40B4-BE49-F238E27FC236}">
                      <a16:creationId xmlns:a16="http://schemas.microsoft.com/office/drawing/2014/main" id="{7CC192C4-8DD6-4B6D-8994-96043988E13E}"/>
                    </a:ext>
                  </a:extLst>
                </p:cNvPr>
                <p:cNvGrpSpPr/>
                <p:nvPr/>
              </p:nvGrpSpPr>
              <p:grpSpPr>
                <a:xfrm>
                  <a:off x="1569808" y="0"/>
                  <a:ext cx="2089671" cy="1435733"/>
                  <a:chOff x="0" y="0"/>
                  <a:chExt cx="2089671" cy="1435733"/>
                </a:xfrm>
              </p:grpSpPr>
              <p:sp>
                <p:nvSpPr>
                  <p:cNvPr id="59" name="矩形 58">
                    <a:extLst>
                      <a:ext uri="{FF2B5EF4-FFF2-40B4-BE49-F238E27FC236}">
                        <a16:creationId xmlns:a16="http://schemas.microsoft.com/office/drawing/2014/main" id="{0B8C6163-70E9-4D6C-ADEB-17B26BB9A2A1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1837075" cy="52832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  <a:spcAft>
                        <a:spcPts val="0"/>
                      </a:spcAft>
                    </a:pPr>
                    <a:r>
                      <a:rPr lang="zh-TW" sz="2400" kern="100" dirty="0">
                        <a:effectLst/>
                        <a:ea typeface="標楷體" panose="03000509000000000000" pitchFamily="65" charset="-120"/>
                        <a:cs typeface="Times New Roman" panose="02020603050405020304" pitchFamily="18" charset="0"/>
                      </a:rPr>
                      <a:t>小麻雀不要急</a:t>
                    </a:r>
                    <a:endParaRPr lang="zh-TW" sz="2400" kern="100" dirty="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  <p:grpSp>
                <p:nvGrpSpPr>
                  <p:cNvPr id="60" name="群組 59">
                    <a:extLst>
                      <a:ext uri="{FF2B5EF4-FFF2-40B4-BE49-F238E27FC236}">
                        <a16:creationId xmlns:a16="http://schemas.microsoft.com/office/drawing/2014/main" id="{74AFC2B9-F575-4F70-B997-B9C72D16CDD3}"/>
                      </a:ext>
                    </a:extLst>
                  </p:cNvPr>
                  <p:cNvGrpSpPr/>
                  <p:nvPr/>
                </p:nvGrpSpPr>
                <p:grpSpPr>
                  <a:xfrm>
                    <a:off x="8275" y="430306"/>
                    <a:ext cx="2081396" cy="1005427"/>
                    <a:chOff x="-33100" y="0"/>
                    <a:chExt cx="2081396" cy="1005427"/>
                  </a:xfrm>
                </p:grpSpPr>
                <p:cxnSp>
                  <p:nvCxnSpPr>
                    <p:cNvPr id="61" name="接點: 肘形 60">
                      <a:extLst>
                        <a:ext uri="{FF2B5EF4-FFF2-40B4-BE49-F238E27FC236}">
                          <a16:creationId xmlns:a16="http://schemas.microsoft.com/office/drawing/2014/main" id="{51E16245-8971-47AA-B02A-CC6C6CAC35D6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002577" y="0"/>
                      <a:ext cx="45719" cy="1005427"/>
                    </a:xfrm>
                    <a:prstGeom prst="bentConnector3">
                      <a:avLst>
                        <a:gd name="adj1" fmla="val -4470846"/>
                      </a:avLst>
                    </a:prstGeom>
                    <a:ln w="12700">
                      <a:solidFill>
                        <a:schemeClr val="tx1"/>
                      </a:solidFill>
                      <a:headEnd type="none" w="med" len="med"/>
                      <a:tailEnd type="none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2" name="直線接點 61">
                      <a:extLst>
                        <a:ext uri="{FF2B5EF4-FFF2-40B4-BE49-F238E27FC236}">
                          <a16:creationId xmlns:a16="http://schemas.microsoft.com/office/drawing/2014/main" id="{A8AAC95E-E804-46D1-94D6-B6C4D8BD4390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-33100" y="496397"/>
                      <a:ext cx="2043953" cy="13578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  <a:headEnd type="none" w="med" len="med"/>
                      <a:tailEnd type="none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</p:grpSp>
      <p:sp>
        <p:nvSpPr>
          <p:cNvPr id="36" name="矩形 35">
            <a:extLst>
              <a:ext uri="{FF2B5EF4-FFF2-40B4-BE49-F238E27FC236}">
                <a16:creationId xmlns:a16="http://schemas.microsoft.com/office/drawing/2014/main" id="{7D4BC2A6-6CD9-4F18-89B6-CAFC896B4736}"/>
              </a:ext>
            </a:extLst>
          </p:cNvPr>
          <p:cNvSpPr/>
          <p:nvPr/>
        </p:nvSpPr>
        <p:spPr>
          <a:xfrm>
            <a:off x="6052000" y="2139122"/>
            <a:ext cx="1406068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我</a:t>
            </a: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511B1115-E1A5-4493-93A6-D4CEE6BD76D6}"/>
              </a:ext>
            </a:extLst>
          </p:cNvPr>
          <p:cNvSpPr/>
          <p:nvPr/>
        </p:nvSpPr>
        <p:spPr>
          <a:xfrm>
            <a:off x="7720879" y="1206921"/>
            <a:ext cx="2565484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想找我玩</a:t>
            </a: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7293CE0F-65B3-4644-B38E-83703A5CD2E4}"/>
              </a:ext>
            </a:extLst>
          </p:cNvPr>
          <p:cNvSpPr/>
          <p:nvPr/>
        </p:nvSpPr>
        <p:spPr>
          <a:xfrm>
            <a:off x="7765249" y="2721229"/>
            <a:ext cx="2565484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想玩遊戲</a:t>
            </a:r>
          </a:p>
        </p:txBody>
      </p:sp>
      <p:cxnSp>
        <p:nvCxnSpPr>
          <p:cNvPr id="71" name="直線接點 70">
            <a:extLst>
              <a:ext uri="{FF2B5EF4-FFF2-40B4-BE49-F238E27FC236}">
                <a16:creationId xmlns:a16="http://schemas.microsoft.com/office/drawing/2014/main" id="{80634346-B62B-4C14-A55D-7BBADAEE0393}"/>
              </a:ext>
            </a:extLst>
          </p:cNvPr>
          <p:cNvCxnSpPr>
            <a:cxnSpLocks/>
          </p:cNvCxnSpPr>
          <p:nvPr/>
        </p:nvCxnSpPr>
        <p:spPr>
          <a:xfrm>
            <a:off x="5614287" y="3984748"/>
            <a:ext cx="1734524" cy="0"/>
          </a:xfrm>
          <a:prstGeom prst="line">
            <a:avLst/>
          </a:prstGeom>
          <a:ln w="12700">
            <a:solidFill>
              <a:schemeClr val="tx1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矩形 72">
            <a:extLst>
              <a:ext uri="{FF2B5EF4-FFF2-40B4-BE49-F238E27FC236}">
                <a16:creationId xmlns:a16="http://schemas.microsoft.com/office/drawing/2014/main" id="{3B57393F-F705-44EC-A191-ED15240A41B9}"/>
              </a:ext>
            </a:extLst>
          </p:cNvPr>
          <p:cNvSpPr/>
          <p:nvPr/>
        </p:nvSpPr>
        <p:spPr>
          <a:xfrm>
            <a:off x="5528234" y="3506421"/>
            <a:ext cx="1890223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想一想</a:t>
            </a: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15F14D5F-DEAF-44A2-86B9-93E557BE9123}"/>
              </a:ext>
            </a:extLst>
          </p:cNvPr>
          <p:cNvSpPr/>
          <p:nvPr/>
        </p:nvSpPr>
        <p:spPr>
          <a:xfrm>
            <a:off x="7504854" y="3489698"/>
            <a:ext cx="3086274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下課才可以</a:t>
            </a:r>
          </a:p>
        </p:txBody>
      </p:sp>
      <p:sp>
        <p:nvSpPr>
          <p:cNvPr id="75" name="文字方塊 74">
            <a:extLst>
              <a:ext uri="{FF2B5EF4-FFF2-40B4-BE49-F238E27FC236}">
                <a16:creationId xmlns:a16="http://schemas.microsoft.com/office/drawing/2014/main" id="{6E276CE3-0215-4557-97E3-7D2957FB6BBB}"/>
              </a:ext>
            </a:extLst>
          </p:cNvPr>
          <p:cNvSpPr txBox="1"/>
          <p:nvPr/>
        </p:nvSpPr>
        <p:spPr>
          <a:xfrm>
            <a:off x="2965373" y="6197813"/>
            <a:ext cx="31832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TW" altLang="en-US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決定怎麼做</a:t>
            </a:r>
            <a:r>
              <a:rPr lang="en-US" altLang="zh-TW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?</a:t>
            </a:r>
            <a:endParaRPr lang="zh-TW" altLang="zh-TW" sz="2400" b="1" kern="100" dirty="0">
              <a:solidFill>
                <a:schemeClr val="accent6">
                  <a:lumMod val="75000"/>
                </a:schemeClr>
              </a:solidFill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890DD8B9-FBE3-4363-9506-8B1FD5A34764}"/>
              </a:ext>
            </a:extLst>
          </p:cNvPr>
          <p:cNvSpPr/>
          <p:nvPr/>
        </p:nvSpPr>
        <p:spPr>
          <a:xfrm>
            <a:off x="6197130" y="5143214"/>
            <a:ext cx="3086274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先寫好字</a:t>
            </a: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33ED5DC7-5C10-41CA-A659-86CFB73D7EBA}"/>
              </a:ext>
            </a:extLst>
          </p:cNvPr>
          <p:cNvSpPr/>
          <p:nvPr/>
        </p:nvSpPr>
        <p:spPr>
          <a:xfrm>
            <a:off x="6177742" y="5872002"/>
            <a:ext cx="3086274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下課再玩</a:t>
            </a:r>
          </a:p>
        </p:txBody>
      </p:sp>
      <p:sp>
        <p:nvSpPr>
          <p:cNvPr id="72" name="矩形: 圓角 71">
            <a:extLst>
              <a:ext uri="{FF2B5EF4-FFF2-40B4-BE49-F238E27FC236}">
                <a16:creationId xmlns:a16="http://schemas.microsoft.com/office/drawing/2014/main" id="{1580EE3A-5757-4045-83EF-0568FE3D3DFA}"/>
              </a:ext>
            </a:extLst>
          </p:cNvPr>
          <p:cNvSpPr/>
          <p:nvPr/>
        </p:nvSpPr>
        <p:spPr>
          <a:xfrm>
            <a:off x="3092152" y="4529287"/>
            <a:ext cx="8119445" cy="2088144"/>
          </a:xfrm>
          <a:prstGeom prst="roundRect">
            <a:avLst/>
          </a:prstGeom>
          <a:noFill/>
          <a:ln w="28575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13871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7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CDB6BE47-8715-4FDB-B417-7F0C6A292AC1}"/>
              </a:ext>
            </a:extLst>
          </p:cNvPr>
          <p:cNvSpPr/>
          <p:nvPr/>
        </p:nvSpPr>
        <p:spPr>
          <a:xfrm>
            <a:off x="1131931" y="2052743"/>
            <a:ext cx="1004223" cy="32118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800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窗外的小麻雀</a:t>
            </a:r>
          </a:p>
        </p:txBody>
      </p:sp>
      <p:grpSp>
        <p:nvGrpSpPr>
          <p:cNvPr id="37" name="群組 36">
            <a:extLst>
              <a:ext uri="{FF2B5EF4-FFF2-40B4-BE49-F238E27FC236}">
                <a16:creationId xmlns:a16="http://schemas.microsoft.com/office/drawing/2014/main" id="{E80C91A7-46D3-4E90-A41C-9872C1219314}"/>
              </a:ext>
            </a:extLst>
          </p:cNvPr>
          <p:cNvGrpSpPr/>
          <p:nvPr/>
        </p:nvGrpSpPr>
        <p:grpSpPr>
          <a:xfrm>
            <a:off x="1003452" y="303862"/>
            <a:ext cx="9726067" cy="6063382"/>
            <a:chOff x="0" y="0"/>
            <a:chExt cx="5612955" cy="4304608"/>
          </a:xfrm>
        </p:grpSpPr>
        <p:cxnSp>
          <p:nvCxnSpPr>
            <p:cNvPr id="38" name="直線接點 37">
              <a:extLst>
                <a:ext uri="{FF2B5EF4-FFF2-40B4-BE49-F238E27FC236}">
                  <a16:creationId xmlns:a16="http://schemas.microsoft.com/office/drawing/2014/main" id="{33249D3A-196C-4DD0-AE2F-A59404B663B6}"/>
                </a:ext>
              </a:extLst>
            </p:cNvPr>
            <p:cNvCxnSpPr/>
            <p:nvPr/>
          </p:nvCxnSpPr>
          <p:spPr>
            <a:xfrm flipV="1">
              <a:off x="2665194" y="988072"/>
              <a:ext cx="156210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線接點 38">
              <a:extLst>
                <a:ext uri="{FF2B5EF4-FFF2-40B4-BE49-F238E27FC236}">
                  <a16:creationId xmlns:a16="http://schemas.microsoft.com/office/drawing/2014/main" id="{E787F94C-EE03-42FF-93AE-13ADA120AEFA}"/>
                </a:ext>
              </a:extLst>
            </p:cNvPr>
            <p:cNvCxnSpPr/>
            <p:nvPr/>
          </p:nvCxnSpPr>
          <p:spPr>
            <a:xfrm>
              <a:off x="706385" y="2591522"/>
              <a:ext cx="320040" cy="0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群組 39">
              <a:extLst>
                <a:ext uri="{FF2B5EF4-FFF2-40B4-BE49-F238E27FC236}">
                  <a16:creationId xmlns:a16="http://schemas.microsoft.com/office/drawing/2014/main" id="{8267F1BF-287D-46B2-88D0-E661AD4B6F48}"/>
                </a:ext>
              </a:extLst>
            </p:cNvPr>
            <p:cNvGrpSpPr/>
            <p:nvPr/>
          </p:nvGrpSpPr>
          <p:grpSpPr>
            <a:xfrm>
              <a:off x="0" y="0"/>
              <a:ext cx="5612955" cy="4304608"/>
              <a:chOff x="0" y="0"/>
              <a:chExt cx="5612955" cy="4304608"/>
            </a:xfrm>
          </p:grpSpPr>
          <p:grpSp>
            <p:nvGrpSpPr>
              <p:cNvPr id="41" name="群組 40">
                <a:extLst>
                  <a:ext uri="{FF2B5EF4-FFF2-40B4-BE49-F238E27FC236}">
                    <a16:creationId xmlns:a16="http://schemas.microsoft.com/office/drawing/2014/main" id="{ADCB40B0-6774-4BD0-A376-BB2BCB004054}"/>
                  </a:ext>
                </a:extLst>
              </p:cNvPr>
              <p:cNvGrpSpPr/>
              <p:nvPr/>
            </p:nvGrpSpPr>
            <p:grpSpPr>
              <a:xfrm>
                <a:off x="1252425" y="611044"/>
                <a:ext cx="1534898" cy="734317"/>
                <a:chOff x="-18061" y="7024"/>
                <a:chExt cx="1158539" cy="548640"/>
              </a:xfrm>
            </p:grpSpPr>
            <p:sp>
              <p:nvSpPr>
                <p:cNvPr id="68" name="矩形 67">
                  <a:extLst>
                    <a:ext uri="{FF2B5EF4-FFF2-40B4-BE49-F238E27FC236}">
                      <a16:creationId xmlns:a16="http://schemas.microsoft.com/office/drawing/2014/main" id="{DE3E0A68-2C74-4399-A165-B671CECE8410}"/>
                    </a:ext>
                  </a:extLst>
                </p:cNvPr>
                <p:cNvSpPr/>
                <p:nvPr/>
              </p:nvSpPr>
              <p:spPr>
                <a:xfrm>
                  <a:off x="47708" y="39757"/>
                  <a:ext cx="970059" cy="500932"/>
                </a:xfrm>
                <a:prstGeom prst="rect">
                  <a:avLst/>
                </a:prstGeom>
                <a:solidFill>
                  <a:srgbClr val="FFFF00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TW" altLang="en-US" sz="4000" dirty="0"/>
                </a:p>
              </p:txBody>
            </p:sp>
            <p:sp>
              <p:nvSpPr>
                <p:cNvPr id="67" name="矩形 66">
                  <a:extLst>
                    <a:ext uri="{FF2B5EF4-FFF2-40B4-BE49-F238E27FC236}">
                      <a16:creationId xmlns:a16="http://schemas.microsoft.com/office/drawing/2014/main" id="{4CC57076-8942-4126-B2EC-124EECD7AAF7}"/>
                    </a:ext>
                  </a:extLst>
                </p:cNvPr>
                <p:cNvSpPr/>
                <p:nvPr/>
              </p:nvSpPr>
              <p:spPr>
                <a:xfrm>
                  <a:off x="-18061" y="7024"/>
                  <a:ext cx="1158539" cy="5486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300"/>
                    </a:lnSpc>
                    <a:spcAft>
                      <a:spcPts val="0"/>
                    </a:spcAft>
                  </a:pPr>
                  <a:r>
                    <a:rPr lang="zh-TW" sz="2400" kern="100" dirty="0">
                      <a:effectLst/>
                      <a:ea typeface="文鼎標楷注音" panose="03000600000000000000" pitchFamily="66" charset="-120"/>
                      <a:cs typeface="Times New Roman" panose="02020603050405020304" pitchFamily="18" charset="0"/>
                    </a:rPr>
                    <a:t>問題來了</a:t>
                  </a:r>
                  <a:endParaRPr lang="zh-TW" sz="2400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6E830558-8D7E-433D-9327-E75C65BFD286}"/>
                  </a:ext>
                </a:extLst>
              </p:cNvPr>
              <p:cNvSpPr/>
              <p:nvPr/>
            </p:nvSpPr>
            <p:spPr>
              <a:xfrm>
                <a:off x="0" y="1152750"/>
                <a:ext cx="706755" cy="25184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09552C2A-E688-4C34-9CB1-FC2065325D8E}"/>
                  </a:ext>
                </a:extLst>
              </p:cNvPr>
              <p:cNvSpPr/>
              <p:nvPr/>
            </p:nvSpPr>
            <p:spPr>
              <a:xfrm>
                <a:off x="2743200" y="281687"/>
                <a:ext cx="1094740" cy="4476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100"/>
                  </a:lnSpc>
                  <a:spcAft>
                    <a:spcPts val="0"/>
                  </a:spcAft>
                </a:pPr>
                <a:r>
                  <a:rPr lang="zh-TW" sz="2400" kern="100" dirty="0">
                    <a:effectLst/>
                    <a:ea typeface="標楷體" panose="03000509000000000000" pitchFamily="65" charset="-120"/>
                    <a:cs typeface="Times New Roman" panose="02020603050405020304" pitchFamily="18" charset="0"/>
                  </a:rPr>
                  <a:t>小麻雀</a:t>
                </a:r>
                <a:endParaRPr lang="zh-TW" sz="24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4" name="接點: 肘形 43">
                <a:extLst>
                  <a:ext uri="{FF2B5EF4-FFF2-40B4-BE49-F238E27FC236}">
                    <a16:creationId xmlns:a16="http://schemas.microsoft.com/office/drawing/2014/main" id="{91B2EF15-F04F-4540-998E-70CA96C4629A}"/>
                  </a:ext>
                </a:extLst>
              </p:cNvPr>
              <p:cNvCxnSpPr/>
              <p:nvPr/>
            </p:nvCxnSpPr>
            <p:spPr>
              <a:xfrm>
                <a:off x="3679268" y="671715"/>
                <a:ext cx="45719" cy="971550"/>
              </a:xfrm>
              <a:prstGeom prst="bentConnector3">
                <a:avLst>
                  <a:gd name="adj1" fmla="val -1764977"/>
                </a:avLst>
              </a:prstGeom>
              <a:ln w="12700">
                <a:solidFill>
                  <a:schemeClr val="tx1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5" name="群組 44">
                <a:extLst>
                  <a:ext uri="{FF2B5EF4-FFF2-40B4-BE49-F238E27FC236}">
                    <a16:creationId xmlns:a16="http://schemas.microsoft.com/office/drawing/2014/main" id="{E44D0F7A-14CA-4E96-843F-8C26078DE3A8}"/>
                  </a:ext>
                </a:extLst>
              </p:cNvPr>
              <p:cNvGrpSpPr/>
              <p:nvPr/>
            </p:nvGrpSpPr>
            <p:grpSpPr>
              <a:xfrm>
                <a:off x="1261092" y="2210161"/>
                <a:ext cx="1452880" cy="734060"/>
                <a:chOff x="-19180" y="14233"/>
                <a:chExt cx="1097086" cy="548640"/>
              </a:xfrm>
            </p:grpSpPr>
            <p:sp>
              <p:nvSpPr>
                <p:cNvPr id="66" name="矩形 65">
                  <a:extLst>
                    <a:ext uri="{FF2B5EF4-FFF2-40B4-BE49-F238E27FC236}">
                      <a16:creationId xmlns:a16="http://schemas.microsoft.com/office/drawing/2014/main" id="{359F752C-6105-4F4C-A591-A0BE018D162C}"/>
                    </a:ext>
                  </a:extLst>
                </p:cNvPr>
                <p:cNvSpPr/>
                <p:nvPr/>
              </p:nvSpPr>
              <p:spPr>
                <a:xfrm>
                  <a:off x="47708" y="39757"/>
                  <a:ext cx="970059" cy="500932"/>
                </a:xfrm>
                <a:prstGeom prst="rect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65" name="矩形 64">
                  <a:extLst>
                    <a:ext uri="{FF2B5EF4-FFF2-40B4-BE49-F238E27FC236}">
                      <a16:creationId xmlns:a16="http://schemas.microsoft.com/office/drawing/2014/main" id="{A9D084FC-A716-4786-B5E5-DB311D1E019F}"/>
                    </a:ext>
                  </a:extLst>
                </p:cNvPr>
                <p:cNvSpPr/>
                <p:nvPr/>
              </p:nvSpPr>
              <p:spPr>
                <a:xfrm>
                  <a:off x="-19180" y="14233"/>
                  <a:ext cx="1097086" cy="5486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300"/>
                    </a:lnSpc>
                    <a:spcAft>
                      <a:spcPts val="0"/>
                    </a:spcAft>
                  </a:pPr>
                  <a:r>
                    <a:rPr lang="zh-TW" sz="2400" kern="100" dirty="0">
                      <a:effectLst/>
                      <a:ea typeface="文鼎標楷注音" panose="03000600000000000000" pitchFamily="66" charset="-120"/>
                      <a:cs typeface="Times New Roman" panose="02020603050405020304" pitchFamily="18" charset="0"/>
                    </a:rPr>
                    <a:t>找好方法</a:t>
                  </a:r>
                  <a:endParaRPr lang="zh-TW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46" name="接點: 肘形 45">
                <a:extLst>
                  <a:ext uri="{FF2B5EF4-FFF2-40B4-BE49-F238E27FC236}">
                    <a16:creationId xmlns:a16="http://schemas.microsoft.com/office/drawing/2014/main" id="{96E428B0-8259-4D98-B107-A53FEBEB2D22}"/>
                  </a:ext>
                </a:extLst>
              </p:cNvPr>
              <p:cNvCxnSpPr/>
              <p:nvPr/>
            </p:nvCxnSpPr>
            <p:spPr>
              <a:xfrm>
                <a:off x="1317430" y="957736"/>
                <a:ext cx="59591" cy="2847949"/>
              </a:xfrm>
              <a:prstGeom prst="bentConnector3">
                <a:avLst>
                  <a:gd name="adj1" fmla="val -505560"/>
                </a:avLst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線接點 46">
                <a:extLst>
                  <a:ext uri="{FF2B5EF4-FFF2-40B4-BE49-F238E27FC236}">
                    <a16:creationId xmlns:a16="http://schemas.microsoft.com/office/drawing/2014/main" id="{784B23DB-6187-4397-B4F7-98121079FE9D}"/>
                  </a:ext>
                </a:extLst>
              </p:cNvPr>
              <p:cNvCxnSpPr/>
              <p:nvPr/>
            </p:nvCxnSpPr>
            <p:spPr>
              <a:xfrm flipV="1">
                <a:off x="1005407" y="2595856"/>
                <a:ext cx="339725" cy="2540"/>
              </a:xfrm>
              <a:prstGeom prst="line">
                <a:avLst/>
              </a:prstGeom>
              <a:ln w="28575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線接點 47">
                <a:extLst>
                  <a:ext uri="{FF2B5EF4-FFF2-40B4-BE49-F238E27FC236}">
                    <a16:creationId xmlns:a16="http://schemas.microsoft.com/office/drawing/2014/main" id="{183CE214-B6E0-4BDA-A3B0-1D93A406BBAB}"/>
                  </a:ext>
                </a:extLst>
              </p:cNvPr>
              <p:cNvCxnSpPr/>
              <p:nvPr/>
            </p:nvCxnSpPr>
            <p:spPr>
              <a:xfrm>
                <a:off x="3661934" y="2613190"/>
                <a:ext cx="1951021" cy="13581"/>
              </a:xfrm>
              <a:prstGeom prst="line">
                <a:avLst/>
              </a:prstGeom>
              <a:ln w="127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箭號: 向下 48">
                <a:extLst>
                  <a:ext uri="{FF2B5EF4-FFF2-40B4-BE49-F238E27FC236}">
                    <a16:creationId xmlns:a16="http://schemas.microsoft.com/office/drawing/2014/main" id="{ED48273C-3463-4D71-AAA0-13C7D09BFE0E}"/>
                  </a:ext>
                </a:extLst>
              </p:cNvPr>
              <p:cNvSpPr/>
              <p:nvPr/>
            </p:nvSpPr>
            <p:spPr>
              <a:xfrm>
                <a:off x="1798465" y="3055222"/>
                <a:ext cx="381000" cy="311150"/>
              </a:xfrm>
              <a:prstGeom prst="downArrow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sp>
            <p:nvSpPr>
              <p:cNvPr id="50" name="箭號: 向下 49">
                <a:extLst>
                  <a:ext uri="{FF2B5EF4-FFF2-40B4-BE49-F238E27FC236}">
                    <a16:creationId xmlns:a16="http://schemas.microsoft.com/office/drawing/2014/main" id="{DAE52A0C-2FF0-414C-93FA-E9D6850F568C}"/>
                  </a:ext>
                </a:extLst>
              </p:cNvPr>
              <p:cNvSpPr/>
              <p:nvPr/>
            </p:nvSpPr>
            <p:spPr>
              <a:xfrm>
                <a:off x="1763795" y="1659787"/>
                <a:ext cx="381000" cy="311150"/>
              </a:xfrm>
              <a:prstGeom prst="downArrow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cxnSp>
            <p:nvCxnSpPr>
              <p:cNvPr id="51" name="接點: 肘形 50">
                <a:extLst>
                  <a:ext uri="{FF2B5EF4-FFF2-40B4-BE49-F238E27FC236}">
                    <a16:creationId xmlns:a16="http://schemas.microsoft.com/office/drawing/2014/main" id="{2EA4D8D6-753B-40D4-B7BF-1EA4B2F2F558}"/>
                  </a:ext>
                </a:extLst>
              </p:cNvPr>
              <p:cNvCxnSpPr/>
              <p:nvPr/>
            </p:nvCxnSpPr>
            <p:spPr>
              <a:xfrm>
                <a:off x="5443064" y="368360"/>
                <a:ext cx="59690" cy="619125"/>
              </a:xfrm>
              <a:prstGeom prst="bentConnector3">
                <a:avLst>
                  <a:gd name="adj1" fmla="val -2865524"/>
                </a:avLst>
              </a:prstGeom>
              <a:ln w="127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A732F52C-6E13-40F2-B41E-6EB7C5FA6C64}"/>
                  </a:ext>
                </a:extLst>
              </p:cNvPr>
              <p:cNvSpPr/>
              <p:nvPr/>
            </p:nvSpPr>
            <p:spPr>
              <a:xfrm>
                <a:off x="3752940" y="0"/>
                <a:ext cx="1704975" cy="4476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100"/>
                  </a:lnSpc>
                  <a:spcAft>
                    <a:spcPts val="0"/>
                  </a:spcAft>
                </a:pPr>
                <a:r>
                  <a:rPr lang="zh-TW" sz="4000" kern="100" dirty="0">
                    <a:effectLst/>
                    <a:ea typeface="華康窄注音(標楷W5)" panose="03000500000000000000" pitchFamily="66" charset="-120"/>
                    <a:cs typeface="Times New Roman" panose="02020603050405020304" pitchFamily="18" charset="0"/>
                  </a:rPr>
                  <a:t>之 之 喳 喳</a:t>
                </a:r>
                <a:endParaRPr lang="zh-TW" sz="40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3" name="接點: 肘形 52">
                <a:extLst>
                  <a:ext uri="{FF2B5EF4-FFF2-40B4-BE49-F238E27FC236}">
                    <a16:creationId xmlns:a16="http://schemas.microsoft.com/office/drawing/2014/main" id="{B51660DC-A330-4EDB-8FF3-11BB80D3F6BC}"/>
                  </a:ext>
                </a:extLst>
              </p:cNvPr>
              <p:cNvCxnSpPr/>
              <p:nvPr/>
            </p:nvCxnSpPr>
            <p:spPr>
              <a:xfrm>
                <a:off x="5473399" y="1447438"/>
                <a:ext cx="59690" cy="619125"/>
              </a:xfrm>
              <a:prstGeom prst="bentConnector3">
                <a:avLst>
                  <a:gd name="adj1" fmla="val -2865524"/>
                </a:avLst>
              </a:prstGeom>
              <a:ln w="127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id="{2E0F929B-1334-4880-ACD9-3FE69A265470}"/>
                  </a:ext>
                </a:extLst>
              </p:cNvPr>
              <p:cNvSpPr/>
              <p:nvPr/>
            </p:nvSpPr>
            <p:spPr>
              <a:xfrm>
                <a:off x="3783276" y="1079078"/>
                <a:ext cx="1704975" cy="4476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100"/>
                  </a:lnSpc>
                  <a:spcAft>
                    <a:spcPts val="0"/>
                  </a:spcAft>
                </a:pPr>
                <a:r>
                  <a:rPr lang="zh-TW" sz="2400" kern="100" dirty="0">
                    <a:effectLst/>
                    <a:ea typeface="標楷體" panose="03000509000000000000" pitchFamily="65" charset="-120"/>
                    <a:cs typeface="Times New Roman" panose="02020603050405020304" pitchFamily="18" charset="0"/>
                  </a:rPr>
                  <a:t>想寫好字</a:t>
                </a:r>
                <a:endParaRPr lang="zh-TW" sz="24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55" name="群組 54">
                <a:extLst>
                  <a:ext uri="{FF2B5EF4-FFF2-40B4-BE49-F238E27FC236}">
                    <a16:creationId xmlns:a16="http://schemas.microsoft.com/office/drawing/2014/main" id="{F2F4D9C8-CD95-43D1-BDF5-840CAC514EBE}"/>
                  </a:ext>
                </a:extLst>
              </p:cNvPr>
              <p:cNvGrpSpPr/>
              <p:nvPr/>
            </p:nvGrpSpPr>
            <p:grpSpPr>
              <a:xfrm>
                <a:off x="1313096" y="2868875"/>
                <a:ext cx="3659479" cy="1435733"/>
                <a:chOff x="0" y="0"/>
                <a:chExt cx="3659479" cy="1435733"/>
              </a:xfrm>
            </p:grpSpPr>
            <p:grpSp>
              <p:nvGrpSpPr>
                <p:cNvPr id="56" name="群組 55">
                  <a:extLst>
                    <a:ext uri="{FF2B5EF4-FFF2-40B4-BE49-F238E27FC236}">
                      <a16:creationId xmlns:a16="http://schemas.microsoft.com/office/drawing/2014/main" id="{38BC723D-7FCC-4CFE-9BF7-4D7E159DA2E2}"/>
                    </a:ext>
                  </a:extLst>
                </p:cNvPr>
                <p:cNvGrpSpPr/>
                <p:nvPr/>
              </p:nvGrpSpPr>
              <p:grpSpPr>
                <a:xfrm>
                  <a:off x="0" y="523269"/>
                  <a:ext cx="1452880" cy="734060"/>
                  <a:chOff x="0" y="0"/>
                  <a:chExt cx="1097086" cy="548640"/>
                </a:xfrm>
              </p:grpSpPr>
              <p:sp>
                <p:nvSpPr>
                  <p:cNvPr id="64" name="矩形 63">
                    <a:extLst>
                      <a:ext uri="{FF2B5EF4-FFF2-40B4-BE49-F238E27FC236}">
                        <a16:creationId xmlns:a16="http://schemas.microsoft.com/office/drawing/2014/main" id="{9142117D-14A6-4821-BCA1-596783F4B82E}"/>
                      </a:ext>
                    </a:extLst>
                  </p:cNvPr>
                  <p:cNvSpPr/>
                  <p:nvPr/>
                </p:nvSpPr>
                <p:spPr>
                  <a:xfrm>
                    <a:off x="47708" y="39757"/>
                    <a:ext cx="970059" cy="500932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TW" altLang="en-US"/>
                  </a:p>
                </p:txBody>
              </p:sp>
              <p:sp>
                <p:nvSpPr>
                  <p:cNvPr id="63" name="矩形 62">
                    <a:extLst>
                      <a:ext uri="{FF2B5EF4-FFF2-40B4-BE49-F238E27FC236}">
                        <a16:creationId xmlns:a16="http://schemas.microsoft.com/office/drawing/2014/main" id="{8EB040FF-88E9-4E0F-8E7D-09F6B78BA348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1097086" cy="54864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  <a:spcAft>
                        <a:spcPts val="0"/>
                      </a:spcAft>
                    </a:pPr>
                    <a:r>
                      <a:rPr lang="zh-TW" sz="2400" kern="100" dirty="0">
                        <a:effectLst/>
                        <a:ea typeface="文鼎標楷注音" panose="03000600000000000000" pitchFamily="66" charset="-120"/>
                        <a:cs typeface="Times New Roman" panose="02020603050405020304" pitchFamily="18" charset="0"/>
                      </a:rPr>
                      <a:t>決定行動</a:t>
                    </a:r>
                    <a:endParaRPr lang="zh-TW" sz="2400" kern="100" dirty="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</p:grpSp>
            <p:cxnSp>
              <p:nvCxnSpPr>
                <p:cNvPr id="57" name="直線接點 56">
                  <a:extLst>
                    <a:ext uri="{FF2B5EF4-FFF2-40B4-BE49-F238E27FC236}">
                      <a16:creationId xmlns:a16="http://schemas.microsoft.com/office/drawing/2014/main" id="{A71047AE-FBF9-42DF-AE95-A33DE4F985B1}"/>
                    </a:ext>
                  </a:extLst>
                </p:cNvPr>
                <p:cNvCxnSpPr/>
                <p:nvPr/>
              </p:nvCxnSpPr>
              <p:spPr>
                <a:xfrm flipV="1">
                  <a:off x="1379528" y="930256"/>
                  <a:ext cx="15621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headEnd type="oval" w="sm" len="sm"/>
                  <a:tailEnd type="oval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8" name="群組 57">
                  <a:extLst>
                    <a:ext uri="{FF2B5EF4-FFF2-40B4-BE49-F238E27FC236}">
                      <a16:creationId xmlns:a16="http://schemas.microsoft.com/office/drawing/2014/main" id="{7CC192C4-8DD6-4B6D-8994-96043988E13E}"/>
                    </a:ext>
                  </a:extLst>
                </p:cNvPr>
                <p:cNvGrpSpPr/>
                <p:nvPr/>
              </p:nvGrpSpPr>
              <p:grpSpPr>
                <a:xfrm>
                  <a:off x="1569808" y="0"/>
                  <a:ext cx="2089671" cy="1435733"/>
                  <a:chOff x="0" y="0"/>
                  <a:chExt cx="2089671" cy="1435733"/>
                </a:xfrm>
              </p:grpSpPr>
              <p:sp>
                <p:nvSpPr>
                  <p:cNvPr id="59" name="矩形 58">
                    <a:extLst>
                      <a:ext uri="{FF2B5EF4-FFF2-40B4-BE49-F238E27FC236}">
                        <a16:creationId xmlns:a16="http://schemas.microsoft.com/office/drawing/2014/main" id="{0B8C6163-70E9-4D6C-ADEB-17B26BB9A2A1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1837075" cy="52832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  <a:spcAft>
                        <a:spcPts val="0"/>
                      </a:spcAft>
                    </a:pPr>
                    <a:r>
                      <a:rPr lang="zh-TW" sz="2400" kern="100" dirty="0">
                        <a:effectLst/>
                        <a:ea typeface="標楷體" panose="03000509000000000000" pitchFamily="65" charset="-120"/>
                        <a:cs typeface="Times New Roman" panose="02020603050405020304" pitchFamily="18" charset="0"/>
                      </a:rPr>
                      <a:t>小麻雀不要急</a:t>
                    </a:r>
                    <a:endParaRPr lang="zh-TW" sz="2400" kern="100" dirty="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  <p:grpSp>
                <p:nvGrpSpPr>
                  <p:cNvPr id="60" name="群組 59">
                    <a:extLst>
                      <a:ext uri="{FF2B5EF4-FFF2-40B4-BE49-F238E27FC236}">
                        <a16:creationId xmlns:a16="http://schemas.microsoft.com/office/drawing/2014/main" id="{74AFC2B9-F575-4F70-B997-B9C72D16CDD3}"/>
                      </a:ext>
                    </a:extLst>
                  </p:cNvPr>
                  <p:cNvGrpSpPr/>
                  <p:nvPr/>
                </p:nvGrpSpPr>
                <p:grpSpPr>
                  <a:xfrm>
                    <a:off x="8275" y="430306"/>
                    <a:ext cx="2081396" cy="1005427"/>
                    <a:chOff x="-33100" y="0"/>
                    <a:chExt cx="2081396" cy="1005427"/>
                  </a:xfrm>
                </p:grpSpPr>
                <p:cxnSp>
                  <p:nvCxnSpPr>
                    <p:cNvPr id="61" name="接點: 肘形 60">
                      <a:extLst>
                        <a:ext uri="{FF2B5EF4-FFF2-40B4-BE49-F238E27FC236}">
                          <a16:creationId xmlns:a16="http://schemas.microsoft.com/office/drawing/2014/main" id="{51E16245-8971-47AA-B02A-CC6C6CAC35D6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002577" y="0"/>
                      <a:ext cx="45719" cy="1005427"/>
                    </a:xfrm>
                    <a:prstGeom prst="bentConnector3">
                      <a:avLst>
                        <a:gd name="adj1" fmla="val -4470846"/>
                      </a:avLst>
                    </a:prstGeom>
                    <a:ln w="12700">
                      <a:solidFill>
                        <a:schemeClr val="tx1"/>
                      </a:solidFill>
                      <a:headEnd type="none" w="med" len="med"/>
                      <a:tailEnd type="none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2" name="直線接點 61">
                      <a:extLst>
                        <a:ext uri="{FF2B5EF4-FFF2-40B4-BE49-F238E27FC236}">
                          <a16:creationId xmlns:a16="http://schemas.microsoft.com/office/drawing/2014/main" id="{A8AAC95E-E804-46D1-94D6-B6C4D8BD4390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-33100" y="496397"/>
                      <a:ext cx="2043953" cy="13578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  <a:headEnd type="none" w="med" len="med"/>
                      <a:tailEnd type="none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</p:grpSp>
      <p:sp>
        <p:nvSpPr>
          <p:cNvPr id="36" name="矩形 35">
            <a:extLst>
              <a:ext uri="{FF2B5EF4-FFF2-40B4-BE49-F238E27FC236}">
                <a16:creationId xmlns:a16="http://schemas.microsoft.com/office/drawing/2014/main" id="{7D4BC2A6-6CD9-4F18-89B6-CAFC896B4736}"/>
              </a:ext>
            </a:extLst>
          </p:cNvPr>
          <p:cNvSpPr/>
          <p:nvPr/>
        </p:nvSpPr>
        <p:spPr>
          <a:xfrm>
            <a:off x="6052000" y="2144857"/>
            <a:ext cx="1406068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我</a:t>
            </a: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511B1115-E1A5-4493-93A6-D4CEE6BD76D6}"/>
              </a:ext>
            </a:extLst>
          </p:cNvPr>
          <p:cNvSpPr/>
          <p:nvPr/>
        </p:nvSpPr>
        <p:spPr>
          <a:xfrm>
            <a:off x="7720879" y="1206921"/>
            <a:ext cx="2565484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想找我玩</a:t>
            </a: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7293CE0F-65B3-4644-B38E-83703A5CD2E4}"/>
              </a:ext>
            </a:extLst>
          </p:cNvPr>
          <p:cNvSpPr/>
          <p:nvPr/>
        </p:nvSpPr>
        <p:spPr>
          <a:xfrm>
            <a:off x="7765249" y="2736491"/>
            <a:ext cx="2565484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想玩遊戲</a:t>
            </a:r>
          </a:p>
        </p:txBody>
      </p:sp>
      <p:cxnSp>
        <p:nvCxnSpPr>
          <p:cNvPr id="71" name="直線接點 70">
            <a:extLst>
              <a:ext uri="{FF2B5EF4-FFF2-40B4-BE49-F238E27FC236}">
                <a16:creationId xmlns:a16="http://schemas.microsoft.com/office/drawing/2014/main" id="{80634346-B62B-4C14-A55D-7BBADAEE0393}"/>
              </a:ext>
            </a:extLst>
          </p:cNvPr>
          <p:cNvCxnSpPr>
            <a:cxnSpLocks/>
          </p:cNvCxnSpPr>
          <p:nvPr/>
        </p:nvCxnSpPr>
        <p:spPr>
          <a:xfrm>
            <a:off x="5614287" y="3984748"/>
            <a:ext cx="1734524" cy="0"/>
          </a:xfrm>
          <a:prstGeom prst="line">
            <a:avLst/>
          </a:prstGeom>
          <a:ln w="12700">
            <a:solidFill>
              <a:schemeClr val="tx1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矩形 72">
            <a:extLst>
              <a:ext uri="{FF2B5EF4-FFF2-40B4-BE49-F238E27FC236}">
                <a16:creationId xmlns:a16="http://schemas.microsoft.com/office/drawing/2014/main" id="{3B57393F-F705-44EC-A191-ED15240A41B9}"/>
              </a:ext>
            </a:extLst>
          </p:cNvPr>
          <p:cNvSpPr/>
          <p:nvPr/>
        </p:nvSpPr>
        <p:spPr>
          <a:xfrm>
            <a:off x="5528234" y="3506421"/>
            <a:ext cx="1890223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想一想</a:t>
            </a: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15F14D5F-DEAF-44A2-86B9-93E557BE9123}"/>
              </a:ext>
            </a:extLst>
          </p:cNvPr>
          <p:cNvSpPr/>
          <p:nvPr/>
        </p:nvSpPr>
        <p:spPr>
          <a:xfrm>
            <a:off x="7504854" y="3489698"/>
            <a:ext cx="3086274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下課才可以</a:t>
            </a: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890DD8B9-FBE3-4363-9506-8B1FD5A34764}"/>
              </a:ext>
            </a:extLst>
          </p:cNvPr>
          <p:cNvSpPr/>
          <p:nvPr/>
        </p:nvSpPr>
        <p:spPr>
          <a:xfrm>
            <a:off x="6197130" y="5143214"/>
            <a:ext cx="3086274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先寫好字</a:t>
            </a: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33ED5DC7-5C10-41CA-A659-86CFB73D7EBA}"/>
              </a:ext>
            </a:extLst>
          </p:cNvPr>
          <p:cNvSpPr/>
          <p:nvPr/>
        </p:nvSpPr>
        <p:spPr>
          <a:xfrm>
            <a:off x="6177742" y="5872002"/>
            <a:ext cx="3086274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下課再玩</a:t>
            </a:r>
          </a:p>
        </p:txBody>
      </p:sp>
    </p:spTree>
    <p:extLst>
      <p:ext uri="{BB962C8B-B14F-4D97-AF65-F5344CB8AC3E}">
        <p14:creationId xmlns:p14="http://schemas.microsoft.com/office/powerpoint/2010/main" val="25686135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CDB6BE47-8715-4FDB-B417-7F0C6A292AC1}"/>
              </a:ext>
            </a:extLst>
          </p:cNvPr>
          <p:cNvSpPr/>
          <p:nvPr/>
        </p:nvSpPr>
        <p:spPr>
          <a:xfrm>
            <a:off x="1131931" y="2052743"/>
            <a:ext cx="1004223" cy="32118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800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窗外的小麻雀</a:t>
            </a:r>
          </a:p>
        </p:txBody>
      </p:sp>
      <p:grpSp>
        <p:nvGrpSpPr>
          <p:cNvPr id="37" name="群組 36">
            <a:extLst>
              <a:ext uri="{FF2B5EF4-FFF2-40B4-BE49-F238E27FC236}">
                <a16:creationId xmlns:a16="http://schemas.microsoft.com/office/drawing/2014/main" id="{E80C91A7-46D3-4E90-A41C-9872C1219314}"/>
              </a:ext>
            </a:extLst>
          </p:cNvPr>
          <p:cNvGrpSpPr/>
          <p:nvPr/>
        </p:nvGrpSpPr>
        <p:grpSpPr>
          <a:xfrm>
            <a:off x="1003452" y="303862"/>
            <a:ext cx="9726067" cy="6063382"/>
            <a:chOff x="0" y="0"/>
            <a:chExt cx="5612955" cy="4304608"/>
          </a:xfrm>
        </p:grpSpPr>
        <p:cxnSp>
          <p:nvCxnSpPr>
            <p:cNvPr id="38" name="直線接點 37">
              <a:extLst>
                <a:ext uri="{FF2B5EF4-FFF2-40B4-BE49-F238E27FC236}">
                  <a16:creationId xmlns:a16="http://schemas.microsoft.com/office/drawing/2014/main" id="{33249D3A-196C-4DD0-AE2F-A59404B663B6}"/>
                </a:ext>
              </a:extLst>
            </p:cNvPr>
            <p:cNvCxnSpPr/>
            <p:nvPr/>
          </p:nvCxnSpPr>
          <p:spPr>
            <a:xfrm flipV="1">
              <a:off x="2665194" y="988072"/>
              <a:ext cx="156210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線接點 38">
              <a:extLst>
                <a:ext uri="{FF2B5EF4-FFF2-40B4-BE49-F238E27FC236}">
                  <a16:creationId xmlns:a16="http://schemas.microsoft.com/office/drawing/2014/main" id="{E787F94C-EE03-42FF-93AE-13ADA120AEFA}"/>
                </a:ext>
              </a:extLst>
            </p:cNvPr>
            <p:cNvCxnSpPr/>
            <p:nvPr/>
          </p:nvCxnSpPr>
          <p:spPr>
            <a:xfrm>
              <a:off x="706385" y="2591522"/>
              <a:ext cx="320040" cy="0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群組 39">
              <a:extLst>
                <a:ext uri="{FF2B5EF4-FFF2-40B4-BE49-F238E27FC236}">
                  <a16:creationId xmlns:a16="http://schemas.microsoft.com/office/drawing/2014/main" id="{8267F1BF-287D-46B2-88D0-E661AD4B6F48}"/>
                </a:ext>
              </a:extLst>
            </p:cNvPr>
            <p:cNvGrpSpPr/>
            <p:nvPr/>
          </p:nvGrpSpPr>
          <p:grpSpPr>
            <a:xfrm>
              <a:off x="0" y="0"/>
              <a:ext cx="5612955" cy="4304608"/>
              <a:chOff x="0" y="0"/>
              <a:chExt cx="5612955" cy="4304608"/>
            </a:xfrm>
          </p:grpSpPr>
          <p:grpSp>
            <p:nvGrpSpPr>
              <p:cNvPr id="41" name="群組 40">
                <a:extLst>
                  <a:ext uri="{FF2B5EF4-FFF2-40B4-BE49-F238E27FC236}">
                    <a16:creationId xmlns:a16="http://schemas.microsoft.com/office/drawing/2014/main" id="{ADCB40B0-6774-4BD0-A376-BB2BCB004054}"/>
                  </a:ext>
                </a:extLst>
              </p:cNvPr>
              <p:cNvGrpSpPr/>
              <p:nvPr/>
            </p:nvGrpSpPr>
            <p:grpSpPr>
              <a:xfrm>
                <a:off x="1252425" y="611044"/>
                <a:ext cx="1534898" cy="734317"/>
                <a:chOff x="-18061" y="7024"/>
                <a:chExt cx="1158539" cy="548640"/>
              </a:xfrm>
            </p:grpSpPr>
            <p:sp>
              <p:nvSpPr>
                <p:cNvPr id="68" name="矩形 67">
                  <a:extLst>
                    <a:ext uri="{FF2B5EF4-FFF2-40B4-BE49-F238E27FC236}">
                      <a16:creationId xmlns:a16="http://schemas.microsoft.com/office/drawing/2014/main" id="{DE3E0A68-2C74-4399-A165-B671CECE8410}"/>
                    </a:ext>
                  </a:extLst>
                </p:cNvPr>
                <p:cNvSpPr/>
                <p:nvPr/>
              </p:nvSpPr>
              <p:spPr>
                <a:xfrm>
                  <a:off x="47708" y="39757"/>
                  <a:ext cx="970059" cy="500932"/>
                </a:xfrm>
                <a:prstGeom prst="rect">
                  <a:avLst/>
                </a:prstGeom>
                <a:solidFill>
                  <a:srgbClr val="FFFF00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TW" altLang="en-US" sz="4000" dirty="0"/>
                </a:p>
              </p:txBody>
            </p:sp>
            <p:sp>
              <p:nvSpPr>
                <p:cNvPr id="67" name="矩形 66">
                  <a:extLst>
                    <a:ext uri="{FF2B5EF4-FFF2-40B4-BE49-F238E27FC236}">
                      <a16:creationId xmlns:a16="http://schemas.microsoft.com/office/drawing/2014/main" id="{4CC57076-8942-4126-B2EC-124EECD7AAF7}"/>
                    </a:ext>
                  </a:extLst>
                </p:cNvPr>
                <p:cNvSpPr/>
                <p:nvPr/>
              </p:nvSpPr>
              <p:spPr>
                <a:xfrm>
                  <a:off x="-18061" y="7024"/>
                  <a:ext cx="1158539" cy="5486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300"/>
                    </a:lnSpc>
                    <a:spcAft>
                      <a:spcPts val="0"/>
                    </a:spcAft>
                  </a:pPr>
                  <a:r>
                    <a:rPr lang="zh-TW" sz="2400" kern="100" dirty="0">
                      <a:effectLst/>
                      <a:ea typeface="文鼎標楷注音" panose="03000600000000000000" pitchFamily="66" charset="-120"/>
                      <a:cs typeface="Times New Roman" panose="02020603050405020304" pitchFamily="18" charset="0"/>
                    </a:rPr>
                    <a:t>問題來了</a:t>
                  </a:r>
                  <a:endParaRPr lang="zh-TW" sz="2400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6E830558-8D7E-433D-9327-E75C65BFD286}"/>
                  </a:ext>
                </a:extLst>
              </p:cNvPr>
              <p:cNvSpPr/>
              <p:nvPr/>
            </p:nvSpPr>
            <p:spPr>
              <a:xfrm>
                <a:off x="0" y="1152750"/>
                <a:ext cx="706755" cy="25184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09552C2A-E688-4C34-9CB1-FC2065325D8E}"/>
                  </a:ext>
                </a:extLst>
              </p:cNvPr>
              <p:cNvSpPr/>
              <p:nvPr/>
            </p:nvSpPr>
            <p:spPr>
              <a:xfrm>
                <a:off x="2743200" y="281687"/>
                <a:ext cx="1094740" cy="4476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100"/>
                  </a:lnSpc>
                  <a:spcAft>
                    <a:spcPts val="0"/>
                  </a:spcAft>
                </a:pPr>
                <a:r>
                  <a:rPr lang="zh-TW" sz="2400" kern="100" dirty="0">
                    <a:effectLst/>
                    <a:ea typeface="標楷體" panose="03000509000000000000" pitchFamily="65" charset="-120"/>
                    <a:cs typeface="Times New Roman" panose="02020603050405020304" pitchFamily="18" charset="0"/>
                  </a:rPr>
                  <a:t>小麻雀</a:t>
                </a:r>
                <a:endParaRPr lang="zh-TW" sz="24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4" name="接點: 肘形 43">
                <a:extLst>
                  <a:ext uri="{FF2B5EF4-FFF2-40B4-BE49-F238E27FC236}">
                    <a16:creationId xmlns:a16="http://schemas.microsoft.com/office/drawing/2014/main" id="{91B2EF15-F04F-4540-998E-70CA96C4629A}"/>
                  </a:ext>
                </a:extLst>
              </p:cNvPr>
              <p:cNvCxnSpPr/>
              <p:nvPr/>
            </p:nvCxnSpPr>
            <p:spPr>
              <a:xfrm>
                <a:off x="3679268" y="671715"/>
                <a:ext cx="45719" cy="971550"/>
              </a:xfrm>
              <a:prstGeom prst="bentConnector3">
                <a:avLst>
                  <a:gd name="adj1" fmla="val -1764977"/>
                </a:avLst>
              </a:prstGeom>
              <a:ln w="12700">
                <a:solidFill>
                  <a:schemeClr val="tx1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5" name="群組 44">
                <a:extLst>
                  <a:ext uri="{FF2B5EF4-FFF2-40B4-BE49-F238E27FC236}">
                    <a16:creationId xmlns:a16="http://schemas.microsoft.com/office/drawing/2014/main" id="{E44D0F7A-14CA-4E96-843F-8C26078DE3A8}"/>
                  </a:ext>
                </a:extLst>
              </p:cNvPr>
              <p:cNvGrpSpPr/>
              <p:nvPr/>
            </p:nvGrpSpPr>
            <p:grpSpPr>
              <a:xfrm>
                <a:off x="1261092" y="2210161"/>
                <a:ext cx="1452880" cy="734060"/>
                <a:chOff x="-19180" y="14233"/>
                <a:chExt cx="1097086" cy="548640"/>
              </a:xfrm>
            </p:grpSpPr>
            <p:sp>
              <p:nvSpPr>
                <p:cNvPr id="66" name="矩形 65">
                  <a:extLst>
                    <a:ext uri="{FF2B5EF4-FFF2-40B4-BE49-F238E27FC236}">
                      <a16:creationId xmlns:a16="http://schemas.microsoft.com/office/drawing/2014/main" id="{359F752C-6105-4F4C-A591-A0BE018D162C}"/>
                    </a:ext>
                  </a:extLst>
                </p:cNvPr>
                <p:cNvSpPr/>
                <p:nvPr/>
              </p:nvSpPr>
              <p:spPr>
                <a:xfrm>
                  <a:off x="47708" y="39757"/>
                  <a:ext cx="970059" cy="500932"/>
                </a:xfrm>
                <a:prstGeom prst="rect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65" name="矩形 64">
                  <a:extLst>
                    <a:ext uri="{FF2B5EF4-FFF2-40B4-BE49-F238E27FC236}">
                      <a16:creationId xmlns:a16="http://schemas.microsoft.com/office/drawing/2014/main" id="{A9D084FC-A716-4786-B5E5-DB311D1E019F}"/>
                    </a:ext>
                  </a:extLst>
                </p:cNvPr>
                <p:cNvSpPr/>
                <p:nvPr/>
              </p:nvSpPr>
              <p:spPr>
                <a:xfrm>
                  <a:off x="-19180" y="14233"/>
                  <a:ext cx="1097086" cy="5486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300"/>
                    </a:lnSpc>
                    <a:spcAft>
                      <a:spcPts val="0"/>
                    </a:spcAft>
                  </a:pPr>
                  <a:r>
                    <a:rPr lang="zh-TW" sz="2400" kern="100" dirty="0">
                      <a:effectLst/>
                      <a:ea typeface="文鼎標楷注音" panose="03000600000000000000" pitchFamily="66" charset="-120"/>
                      <a:cs typeface="Times New Roman" panose="02020603050405020304" pitchFamily="18" charset="0"/>
                    </a:rPr>
                    <a:t>找好方法</a:t>
                  </a:r>
                  <a:endParaRPr lang="zh-TW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46" name="接點: 肘形 45">
                <a:extLst>
                  <a:ext uri="{FF2B5EF4-FFF2-40B4-BE49-F238E27FC236}">
                    <a16:creationId xmlns:a16="http://schemas.microsoft.com/office/drawing/2014/main" id="{96E428B0-8259-4D98-B107-A53FEBEB2D22}"/>
                  </a:ext>
                </a:extLst>
              </p:cNvPr>
              <p:cNvCxnSpPr/>
              <p:nvPr/>
            </p:nvCxnSpPr>
            <p:spPr>
              <a:xfrm>
                <a:off x="1317430" y="957736"/>
                <a:ext cx="59591" cy="2847949"/>
              </a:xfrm>
              <a:prstGeom prst="bentConnector3">
                <a:avLst>
                  <a:gd name="adj1" fmla="val -505560"/>
                </a:avLst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線接點 46">
                <a:extLst>
                  <a:ext uri="{FF2B5EF4-FFF2-40B4-BE49-F238E27FC236}">
                    <a16:creationId xmlns:a16="http://schemas.microsoft.com/office/drawing/2014/main" id="{784B23DB-6187-4397-B4F7-98121079FE9D}"/>
                  </a:ext>
                </a:extLst>
              </p:cNvPr>
              <p:cNvCxnSpPr/>
              <p:nvPr/>
            </p:nvCxnSpPr>
            <p:spPr>
              <a:xfrm flipV="1">
                <a:off x="1005407" y="2595856"/>
                <a:ext cx="339725" cy="2540"/>
              </a:xfrm>
              <a:prstGeom prst="line">
                <a:avLst/>
              </a:prstGeom>
              <a:ln w="28575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線接點 47">
                <a:extLst>
                  <a:ext uri="{FF2B5EF4-FFF2-40B4-BE49-F238E27FC236}">
                    <a16:creationId xmlns:a16="http://schemas.microsoft.com/office/drawing/2014/main" id="{183CE214-B6E0-4BDA-A3B0-1D93A406BBAB}"/>
                  </a:ext>
                </a:extLst>
              </p:cNvPr>
              <p:cNvCxnSpPr/>
              <p:nvPr/>
            </p:nvCxnSpPr>
            <p:spPr>
              <a:xfrm>
                <a:off x="3661934" y="2613190"/>
                <a:ext cx="1951021" cy="13581"/>
              </a:xfrm>
              <a:prstGeom prst="line">
                <a:avLst/>
              </a:prstGeom>
              <a:ln w="127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箭號: 向下 48">
                <a:extLst>
                  <a:ext uri="{FF2B5EF4-FFF2-40B4-BE49-F238E27FC236}">
                    <a16:creationId xmlns:a16="http://schemas.microsoft.com/office/drawing/2014/main" id="{ED48273C-3463-4D71-AAA0-13C7D09BFE0E}"/>
                  </a:ext>
                </a:extLst>
              </p:cNvPr>
              <p:cNvSpPr/>
              <p:nvPr/>
            </p:nvSpPr>
            <p:spPr>
              <a:xfrm>
                <a:off x="1798465" y="3055222"/>
                <a:ext cx="381000" cy="311150"/>
              </a:xfrm>
              <a:prstGeom prst="downArrow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sp>
            <p:nvSpPr>
              <p:cNvPr id="50" name="箭號: 向下 49">
                <a:extLst>
                  <a:ext uri="{FF2B5EF4-FFF2-40B4-BE49-F238E27FC236}">
                    <a16:creationId xmlns:a16="http://schemas.microsoft.com/office/drawing/2014/main" id="{DAE52A0C-2FF0-414C-93FA-E9D6850F568C}"/>
                  </a:ext>
                </a:extLst>
              </p:cNvPr>
              <p:cNvSpPr/>
              <p:nvPr/>
            </p:nvSpPr>
            <p:spPr>
              <a:xfrm>
                <a:off x="1763795" y="1659787"/>
                <a:ext cx="381000" cy="311150"/>
              </a:xfrm>
              <a:prstGeom prst="downArrow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cxnSp>
            <p:nvCxnSpPr>
              <p:cNvPr id="51" name="接點: 肘形 50">
                <a:extLst>
                  <a:ext uri="{FF2B5EF4-FFF2-40B4-BE49-F238E27FC236}">
                    <a16:creationId xmlns:a16="http://schemas.microsoft.com/office/drawing/2014/main" id="{2EA4D8D6-753B-40D4-B7BF-1EA4B2F2F558}"/>
                  </a:ext>
                </a:extLst>
              </p:cNvPr>
              <p:cNvCxnSpPr/>
              <p:nvPr/>
            </p:nvCxnSpPr>
            <p:spPr>
              <a:xfrm>
                <a:off x="5443064" y="368360"/>
                <a:ext cx="59690" cy="619125"/>
              </a:xfrm>
              <a:prstGeom prst="bentConnector3">
                <a:avLst>
                  <a:gd name="adj1" fmla="val -2865524"/>
                </a:avLst>
              </a:prstGeom>
              <a:ln w="127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A732F52C-6E13-40F2-B41E-6EB7C5FA6C64}"/>
                  </a:ext>
                </a:extLst>
              </p:cNvPr>
              <p:cNvSpPr/>
              <p:nvPr/>
            </p:nvSpPr>
            <p:spPr>
              <a:xfrm>
                <a:off x="3752940" y="0"/>
                <a:ext cx="1704975" cy="4476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100"/>
                  </a:lnSpc>
                  <a:spcAft>
                    <a:spcPts val="0"/>
                  </a:spcAft>
                </a:pPr>
                <a:r>
                  <a:rPr lang="zh-TW" sz="4000" kern="100" dirty="0">
                    <a:effectLst/>
                    <a:ea typeface="華康窄注音(標楷W5)" panose="03000500000000000000" pitchFamily="66" charset="-120"/>
                    <a:cs typeface="Times New Roman" panose="02020603050405020304" pitchFamily="18" charset="0"/>
                  </a:rPr>
                  <a:t>之 之 喳 喳</a:t>
                </a:r>
                <a:endParaRPr lang="zh-TW" sz="40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3" name="接點: 肘形 52">
                <a:extLst>
                  <a:ext uri="{FF2B5EF4-FFF2-40B4-BE49-F238E27FC236}">
                    <a16:creationId xmlns:a16="http://schemas.microsoft.com/office/drawing/2014/main" id="{B51660DC-A330-4EDB-8FF3-11BB80D3F6BC}"/>
                  </a:ext>
                </a:extLst>
              </p:cNvPr>
              <p:cNvCxnSpPr/>
              <p:nvPr/>
            </p:nvCxnSpPr>
            <p:spPr>
              <a:xfrm>
                <a:off x="5473399" y="1447438"/>
                <a:ext cx="59690" cy="619125"/>
              </a:xfrm>
              <a:prstGeom prst="bentConnector3">
                <a:avLst>
                  <a:gd name="adj1" fmla="val -2865524"/>
                </a:avLst>
              </a:prstGeom>
              <a:ln w="127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id="{2E0F929B-1334-4880-ACD9-3FE69A265470}"/>
                  </a:ext>
                </a:extLst>
              </p:cNvPr>
              <p:cNvSpPr/>
              <p:nvPr/>
            </p:nvSpPr>
            <p:spPr>
              <a:xfrm>
                <a:off x="3783276" y="1079078"/>
                <a:ext cx="1704975" cy="4476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100"/>
                  </a:lnSpc>
                  <a:spcAft>
                    <a:spcPts val="0"/>
                  </a:spcAft>
                </a:pPr>
                <a:r>
                  <a:rPr lang="zh-TW" sz="2400" kern="100" dirty="0">
                    <a:effectLst/>
                    <a:ea typeface="標楷體" panose="03000509000000000000" pitchFamily="65" charset="-120"/>
                    <a:cs typeface="Times New Roman" panose="02020603050405020304" pitchFamily="18" charset="0"/>
                  </a:rPr>
                  <a:t>想寫好字</a:t>
                </a:r>
                <a:endParaRPr lang="zh-TW" sz="24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55" name="群組 54">
                <a:extLst>
                  <a:ext uri="{FF2B5EF4-FFF2-40B4-BE49-F238E27FC236}">
                    <a16:creationId xmlns:a16="http://schemas.microsoft.com/office/drawing/2014/main" id="{F2F4D9C8-CD95-43D1-BDF5-840CAC514EBE}"/>
                  </a:ext>
                </a:extLst>
              </p:cNvPr>
              <p:cNvGrpSpPr/>
              <p:nvPr/>
            </p:nvGrpSpPr>
            <p:grpSpPr>
              <a:xfrm>
                <a:off x="1313096" y="2868875"/>
                <a:ext cx="3659479" cy="1435733"/>
                <a:chOff x="0" y="0"/>
                <a:chExt cx="3659479" cy="1435733"/>
              </a:xfrm>
            </p:grpSpPr>
            <p:grpSp>
              <p:nvGrpSpPr>
                <p:cNvPr id="56" name="群組 55">
                  <a:extLst>
                    <a:ext uri="{FF2B5EF4-FFF2-40B4-BE49-F238E27FC236}">
                      <a16:creationId xmlns:a16="http://schemas.microsoft.com/office/drawing/2014/main" id="{38BC723D-7FCC-4CFE-9BF7-4D7E159DA2E2}"/>
                    </a:ext>
                  </a:extLst>
                </p:cNvPr>
                <p:cNvGrpSpPr/>
                <p:nvPr/>
              </p:nvGrpSpPr>
              <p:grpSpPr>
                <a:xfrm>
                  <a:off x="0" y="523269"/>
                  <a:ext cx="1452880" cy="734060"/>
                  <a:chOff x="0" y="0"/>
                  <a:chExt cx="1097086" cy="548640"/>
                </a:xfrm>
              </p:grpSpPr>
              <p:sp>
                <p:nvSpPr>
                  <p:cNvPr id="64" name="矩形 63">
                    <a:extLst>
                      <a:ext uri="{FF2B5EF4-FFF2-40B4-BE49-F238E27FC236}">
                        <a16:creationId xmlns:a16="http://schemas.microsoft.com/office/drawing/2014/main" id="{9142117D-14A6-4821-BCA1-596783F4B82E}"/>
                      </a:ext>
                    </a:extLst>
                  </p:cNvPr>
                  <p:cNvSpPr/>
                  <p:nvPr/>
                </p:nvSpPr>
                <p:spPr>
                  <a:xfrm>
                    <a:off x="47708" y="39757"/>
                    <a:ext cx="970059" cy="500932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TW" altLang="en-US"/>
                  </a:p>
                </p:txBody>
              </p:sp>
              <p:sp>
                <p:nvSpPr>
                  <p:cNvPr id="63" name="矩形 62">
                    <a:extLst>
                      <a:ext uri="{FF2B5EF4-FFF2-40B4-BE49-F238E27FC236}">
                        <a16:creationId xmlns:a16="http://schemas.microsoft.com/office/drawing/2014/main" id="{8EB040FF-88E9-4E0F-8E7D-09F6B78BA348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1097086" cy="54864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  <a:spcAft>
                        <a:spcPts val="0"/>
                      </a:spcAft>
                    </a:pPr>
                    <a:r>
                      <a:rPr lang="zh-TW" sz="2400" kern="100" dirty="0">
                        <a:effectLst/>
                        <a:ea typeface="文鼎標楷注音" panose="03000600000000000000" pitchFamily="66" charset="-120"/>
                        <a:cs typeface="Times New Roman" panose="02020603050405020304" pitchFamily="18" charset="0"/>
                      </a:rPr>
                      <a:t>決定行動</a:t>
                    </a:r>
                    <a:endParaRPr lang="zh-TW" sz="2400" kern="100" dirty="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</p:grpSp>
            <p:cxnSp>
              <p:nvCxnSpPr>
                <p:cNvPr id="57" name="直線接點 56">
                  <a:extLst>
                    <a:ext uri="{FF2B5EF4-FFF2-40B4-BE49-F238E27FC236}">
                      <a16:creationId xmlns:a16="http://schemas.microsoft.com/office/drawing/2014/main" id="{A71047AE-FBF9-42DF-AE95-A33DE4F985B1}"/>
                    </a:ext>
                  </a:extLst>
                </p:cNvPr>
                <p:cNvCxnSpPr/>
                <p:nvPr/>
              </p:nvCxnSpPr>
              <p:spPr>
                <a:xfrm flipV="1">
                  <a:off x="1379528" y="930256"/>
                  <a:ext cx="15621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headEnd type="oval" w="sm" len="sm"/>
                  <a:tailEnd type="oval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8" name="群組 57">
                  <a:extLst>
                    <a:ext uri="{FF2B5EF4-FFF2-40B4-BE49-F238E27FC236}">
                      <a16:creationId xmlns:a16="http://schemas.microsoft.com/office/drawing/2014/main" id="{7CC192C4-8DD6-4B6D-8994-96043988E13E}"/>
                    </a:ext>
                  </a:extLst>
                </p:cNvPr>
                <p:cNvGrpSpPr/>
                <p:nvPr/>
              </p:nvGrpSpPr>
              <p:grpSpPr>
                <a:xfrm>
                  <a:off x="1569808" y="0"/>
                  <a:ext cx="2089671" cy="1435733"/>
                  <a:chOff x="0" y="0"/>
                  <a:chExt cx="2089671" cy="1435733"/>
                </a:xfrm>
              </p:grpSpPr>
              <p:sp>
                <p:nvSpPr>
                  <p:cNvPr id="59" name="矩形 58">
                    <a:extLst>
                      <a:ext uri="{FF2B5EF4-FFF2-40B4-BE49-F238E27FC236}">
                        <a16:creationId xmlns:a16="http://schemas.microsoft.com/office/drawing/2014/main" id="{0B8C6163-70E9-4D6C-ADEB-17B26BB9A2A1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1837075" cy="52832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  <a:spcAft>
                        <a:spcPts val="0"/>
                      </a:spcAft>
                    </a:pPr>
                    <a:r>
                      <a:rPr lang="zh-TW" sz="2400" kern="100" dirty="0">
                        <a:effectLst/>
                        <a:ea typeface="標楷體" panose="03000509000000000000" pitchFamily="65" charset="-120"/>
                        <a:cs typeface="Times New Roman" panose="02020603050405020304" pitchFamily="18" charset="0"/>
                      </a:rPr>
                      <a:t>小麻雀不要急</a:t>
                    </a:r>
                    <a:endParaRPr lang="zh-TW" sz="2400" kern="100" dirty="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  <p:grpSp>
                <p:nvGrpSpPr>
                  <p:cNvPr id="60" name="群組 59">
                    <a:extLst>
                      <a:ext uri="{FF2B5EF4-FFF2-40B4-BE49-F238E27FC236}">
                        <a16:creationId xmlns:a16="http://schemas.microsoft.com/office/drawing/2014/main" id="{74AFC2B9-F575-4F70-B997-B9C72D16CDD3}"/>
                      </a:ext>
                    </a:extLst>
                  </p:cNvPr>
                  <p:cNvGrpSpPr/>
                  <p:nvPr/>
                </p:nvGrpSpPr>
                <p:grpSpPr>
                  <a:xfrm>
                    <a:off x="8275" y="430306"/>
                    <a:ext cx="2081396" cy="1005427"/>
                    <a:chOff x="-33100" y="0"/>
                    <a:chExt cx="2081396" cy="1005427"/>
                  </a:xfrm>
                </p:grpSpPr>
                <p:cxnSp>
                  <p:nvCxnSpPr>
                    <p:cNvPr id="61" name="接點: 肘形 60">
                      <a:extLst>
                        <a:ext uri="{FF2B5EF4-FFF2-40B4-BE49-F238E27FC236}">
                          <a16:creationId xmlns:a16="http://schemas.microsoft.com/office/drawing/2014/main" id="{51E16245-8971-47AA-B02A-CC6C6CAC35D6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002577" y="0"/>
                      <a:ext cx="45719" cy="1005427"/>
                    </a:xfrm>
                    <a:prstGeom prst="bentConnector3">
                      <a:avLst>
                        <a:gd name="adj1" fmla="val -4470846"/>
                      </a:avLst>
                    </a:prstGeom>
                    <a:ln w="12700">
                      <a:solidFill>
                        <a:schemeClr val="tx1"/>
                      </a:solidFill>
                      <a:headEnd type="none" w="med" len="med"/>
                      <a:tailEnd type="none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2" name="直線接點 61">
                      <a:extLst>
                        <a:ext uri="{FF2B5EF4-FFF2-40B4-BE49-F238E27FC236}">
                          <a16:creationId xmlns:a16="http://schemas.microsoft.com/office/drawing/2014/main" id="{A8AAC95E-E804-46D1-94D6-B6C4D8BD4390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-33100" y="496397"/>
                      <a:ext cx="2043953" cy="13578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  <a:headEnd type="none" w="med" len="med"/>
                      <a:tailEnd type="none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</p:grpSp>
      <p:cxnSp>
        <p:nvCxnSpPr>
          <p:cNvPr id="70" name="直線接點 69">
            <a:extLst>
              <a:ext uri="{FF2B5EF4-FFF2-40B4-BE49-F238E27FC236}">
                <a16:creationId xmlns:a16="http://schemas.microsoft.com/office/drawing/2014/main" id="{2B8A72DA-ECDB-4B5A-84F1-F1133B2A2A27}"/>
              </a:ext>
            </a:extLst>
          </p:cNvPr>
          <p:cNvCxnSpPr>
            <a:cxnSpLocks/>
          </p:cNvCxnSpPr>
          <p:nvPr/>
        </p:nvCxnSpPr>
        <p:spPr>
          <a:xfrm>
            <a:off x="5614287" y="3984748"/>
            <a:ext cx="1734524" cy="0"/>
          </a:xfrm>
          <a:prstGeom prst="line">
            <a:avLst/>
          </a:prstGeom>
          <a:ln w="12700">
            <a:solidFill>
              <a:schemeClr val="tx1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2129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CDB6BE47-8715-4FDB-B417-7F0C6A292AC1}"/>
              </a:ext>
            </a:extLst>
          </p:cNvPr>
          <p:cNvSpPr/>
          <p:nvPr/>
        </p:nvSpPr>
        <p:spPr>
          <a:xfrm>
            <a:off x="1131931" y="2052743"/>
            <a:ext cx="1004223" cy="32118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800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窗外的小麻雀</a:t>
            </a:r>
          </a:p>
        </p:txBody>
      </p:sp>
      <p:grpSp>
        <p:nvGrpSpPr>
          <p:cNvPr id="37" name="群組 36">
            <a:extLst>
              <a:ext uri="{FF2B5EF4-FFF2-40B4-BE49-F238E27FC236}">
                <a16:creationId xmlns:a16="http://schemas.microsoft.com/office/drawing/2014/main" id="{E80C91A7-46D3-4E90-A41C-9872C1219314}"/>
              </a:ext>
            </a:extLst>
          </p:cNvPr>
          <p:cNvGrpSpPr/>
          <p:nvPr/>
        </p:nvGrpSpPr>
        <p:grpSpPr>
          <a:xfrm>
            <a:off x="1003452" y="303862"/>
            <a:ext cx="9726067" cy="6063382"/>
            <a:chOff x="0" y="0"/>
            <a:chExt cx="5612955" cy="4304608"/>
          </a:xfrm>
        </p:grpSpPr>
        <p:cxnSp>
          <p:nvCxnSpPr>
            <p:cNvPr id="38" name="直線接點 37">
              <a:extLst>
                <a:ext uri="{FF2B5EF4-FFF2-40B4-BE49-F238E27FC236}">
                  <a16:creationId xmlns:a16="http://schemas.microsoft.com/office/drawing/2014/main" id="{33249D3A-196C-4DD0-AE2F-A59404B663B6}"/>
                </a:ext>
              </a:extLst>
            </p:cNvPr>
            <p:cNvCxnSpPr/>
            <p:nvPr/>
          </p:nvCxnSpPr>
          <p:spPr>
            <a:xfrm flipV="1">
              <a:off x="2665194" y="988072"/>
              <a:ext cx="156210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線接點 38">
              <a:extLst>
                <a:ext uri="{FF2B5EF4-FFF2-40B4-BE49-F238E27FC236}">
                  <a16:creationId xmlns:a16="http://schemas.microsoft.com/office/drawing/2014/main" id="{E787F94C-EE03-42FF-93AE-13ADA120AEFA}"/>
                </a:ext>
              </a:extLst>
            </p:cNvPr>
            <p:cNvCxnSpPr/>
            <p:nvPr/>
          </p:nvCxnSpPr>
          <p:spPr>
            <a:xfrm>
              <a:off x="706385" y="2591522"/>
              <a:ext cx="320040" cy="0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群組 39">
              <a:extLst>
                <a:ext uri="{FF2B5EF4-FFF2-40B4-BE49-F238E27FC236}">
                  <a16:creationId xmlns:a16="http://schemas.microsoft.com/office/drawing/2014/main" id="{8267F1BF-287D-46B2-88D0-E661AD4B6F48}"/>
                </a:ext>
              </a:extLst>
            </p:cNvPr>
            <p:cNvGrpSpPr/>
            <p:nvPr/>
          </p:nvGrpSpPr>
          <p:grpSpPr>
            <a:xfrm>
              <a:off x="0" y="0"/>
              <a:ext cx="5612955" cy="4304608"/>
              <a:chOff x="0" y="0"/>
              <a:chExt cx="5612955" cy="4304608"/>
            </a:xfrm>
          </p:grpSpPr>
          <p:grpSp>
            <p:nvGrpSpPr>
              <p:cNvPr id="41" name="群組 40">
                <a:extLst>
                  <a:ext uri="{FF2B5EF4-FFF2-40B4-BE49-F238E27FC236}">
                    <a16:creationId xmlns:a16="http://schemas.microsoft.com/office/drawing/2014/main" id="{ADCB40B0-6774-4BD0-A376-BB2BCB004054}"/>
                  </a:ext>
                </a:extLst>
              </p:cNvPr>
              <p:cNvGrpSpPr/>
              <p:nvPr/>
            </p:nvGrpSpPr>
            <p:grpSpPr>
              <a:xfrm>
                <a:off x="1252425" y="611044"/>
                <a:ext cx="1534898" cy="734317"/>
                <a:chOff x="-18061" y="7024"/>
                <a:chExt cx="1158539" cy="548640"/>
              </a:xfrm>
            </p:grpSpPr>
            <p:sp>
              <p:nvSpPr>
                <p:cNvPr id="68" name="矩形 67">
                  <a:extLst>
                    <a:ext uri="{FF2B5EF4-FFF2-40B4-BE49-F238E27FC236}">
                      <a16:creationId xmlns:a16="http://schemas.microsoft.com/office/drawing/2014/main" id="{DE3E0A68-2C74-4399-A165-B671CECE8410}"/>
                    </a:ext>
                  </a:extLst>
                </p:cNvPr>
                <p:cNvSpPr/>
                <p:nvPr/>
              </p:nvSpPr>
              <p:spPr>
                <a:xfrm>
                  <a:off x="47708" y="39757"/>
                  <a:ext cx="970059" cy="500932"/>
                </a:xfrm>
                <a:prstGeom prst="rect">
                  <a:avLst/>
                </a:prstGeom>
                <a:solidFill>
                  <a:srgbClr val="FFFF00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TW" altLang="en-US" sz="4000" dirty="0"/>
                </a:p>
              </p:txBody>
            </p:sp>
            <p:sp>
              <p:nvSpPr>
                <p:cNvPr id="67" name="矩形 66">
                  <a:extLst>
                    <a:ext uri="{FF2B5EF4-FFF2-40B4-BE49-F238E27FC236}">
                      <a16:creationId xmlns:a16="http://schemas.microsoft.com/office/drawing/2014/main" id="{4CC57076-8942-4126-B2EC-124EECD7AAF7}"/>
                    </a:ext>
                  </a:extLst>
                </p:cNvPr>
                <p:cNvSpPr/>
                <p:nvPr/>
              </p:nvSpPr>
              <p:spPr>
                <a:xfrm>
                  <a:off x="-18061" y="7024"/>
                  <a:ext cx="1158539" cy="5486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300"/>
                    </a:lnSpc>
                    <a:spcAft>
                      <a:spcPts val="0"/>
                    </a:spcAft>
                  </a:pPr>
                  <a:r>
                    <a:rPr lang="zh-TW" sz="2400" kern="100" dirty="0">
                      <a:effectLst/>
                      <a:ea typeface="文鼎標楷注音" panose="03000600000000000000" pitchFamily="66" charset="-120"/>
                      <a:cs typeface="Times New Roman" panose="02020603050405020304" pitchFamily="18" charset="0"/>
                    </a:rPr>
                    <a:t>問題來了</a:t>
                  </a:r>
                  <a:endParaRPr lang="zh-TW" sz="2400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6E830558-8D7E-433D-9327-E75C65BFD286}"/>
                  </a:ext>
                </a:extLst>
              </p:cNvPr>
              <p:cNvSpPr/>
              <p:nvPr/>
            </p:nvSpPr>
            <p:spPr>
              <a:xfrm>
                <a:off x="0" y="1152750"/>
                <a:ext cx="706755" cy="25184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09552C2A-E688-4C34-9CB1-FC2065325D8E}"/>
                  </a:ext>
                </a:extLst>
              </p:cNvPr>
              <p:cNvSpPr/>
              <p:nvPr/>
            </p:nvSpPr>
            <p:spPr>
              <a:xfrm>
                <a:off x="2743200" y="281687"/>
                <a:ext cx="1094740" cy="4476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100"/>
                  </a:lnSpc>
                  <a:spcAft>
                    <a:spcPts val="0"/>
                  </a:spcAft>
                </a:pPr>
                <a:r>
                  <a:rPr lang="zh-TW" sz="2400" kern="100" dirty="0">
                    <a:effectLst/>
                    <a:ea typeface="標楷體" panose="03000509000000000000" pitchFamily="65" charset="-120"/>
                    <a:cs typeface="Times New Roman" panose="02020603050405020304" pitchFamily="18" charset="0"/>
                  </a:rPr>
                  <a:t>小麻雀</a:t>
                </a:r>
                <a:endParaRPr lang="zh-TW" sz="24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4" name="接點: 肘形 43">
                <a:extLst>
                  <a:ext uri="{FF2B5EF4-FFF2-40B4-BE49-F238E27FC236}">
                    <a16:creationId xmlns:a16="http://schemas.microsoft.com/office/drawing/2014/main" id="{91B2EF15-F04F-4540-998E-70CA96C4629A}"/>
                  </a:ext>
                </a:extLst>
              </p:cNvPr>
              <p:cNvCxnSpPr/>
              <p:nvPr/>
            </p:nvCxnSpPr>
            <p:spPr>
              <a:xfrm>
                <a:off x="3679268" y="671715"/>
                <a:ext cx="45719" cy="971550"/>
              </a:xfrm>
              <a:prstGeom prst="bentConnector3">
                <a:avLst>
                  <a:gd name="adj1" fmla="val -1764977"/>
                </a:avLst>
              </a:prstGeom>
              <a:ln w="12700">
                <a:solidFill>
                  <a:schemeClr val="tx1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5" name="群組 44">
                <a:extLst>
                  <a:ext uri="{FF2B5EF4-FFF2-40B4-BE49-F238E27FC236}">
                    <a16:creationId xmlns:a16="http://schemas.microsoft.com/office/drawing/2014/main" id="{E44D0F7A-14CA-4E96-843F-8C26078DE3A8}"/>
                  </a:ext>
                </a:extLst>
              </p:cNvPr>
              <p:cNvGrpSpPr/>
              <p:nvPr/>
            </p:nvGrpSpPr>
            <p:grpSpPr>
              <a:xfrm>
                <a:off x="1261092" y="2210161"/>
                <a:ext cx="1452880" cy="734060"/>
                <a:chOff x="-19180" y="14233"/>
                <a:chExt cx="1097086" cy="548640"/>
              </a:xfrm>
            </p:grpSpPr>
            <p:sp>
              <p:nvSpPr>
                <p:cNvPr id="66" name="矩形 65">
                  <a:extLst>
                    <a:ext uri="{FF2B5EF4-FFF2-40B4-BE49-F238E27FC236}">
                      <a16:creationId xmlns:a16="http://schemas.microsoft.com/office/drawing/2014/main" id="{359F752C-6105-4F4C-A591-A0BE018D162C}"/>
                    </a:ext>
                  </a:extLst>
                </p:cNvPr>
                <p:cNvSpPr/>
                <p:nvPr/>
              </p:nvSpPr>
              <p:spPr>
                <a:xfrm>
                  <a:off x="47708" y="39757"/>
                  <a:ext cx="970059" cy="500932"/>
                </a:xfrm>
                <a:prstGeom prst="rect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65" name="矩形 64">
                  <a:extLst>
                    <a:ext uri="{FF2B5EF4-FFF2-40B4-BE49-F238E27FC236}">
                      <a16:creationId xmlns:a16="http://schemas.microsoft.com/office/drawing/2014/main" id="{A9D084FC-A716-4786-B5E5-DB311D1E019F}"/>
                    </a:ext>
                  </a:extLst>
                </p:cNvPr>
                <p:cNvSpPr/>
                <p:nvPr/>
              </p:nvSpPr>
              <p:spPr>
                <a:xfrm>
                  <a:off x="-19180" y="14233"/>
                  <a:ext cx="1097086" cy="5486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300"/>
                    </a:lnSpc>
                    <a:spcAft>
                      <a:spcPts val="0"/>
                    </a:spcAft>
                  </a:pPr>
                  <a:r>
                    <a:rPr lang="zh-TW" sz="2400" kern="100" dirty="0">
                      <a:effectLst/>
                      <a:ea typeface="文鼎標楷注音" panose="03000600000000000000" pitchFamily="66" charset="-120"/>
                      <a:cs typeface="Times New Roman" panose="02020603050405020304" pitchFamily="18" charset="0"/>
                    </a:rPr>
                    <a:t>找好方法</a:t>
                  </a:r>
                  <a:endParaRPr lang="zh-TW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46" name="接點: 肘形 45">
                <a:extLst>
                  <a:ext uri="{FF2B5EF4-FFF2-40B4-BE49-F238E27FC236}">
                    <a16:creationId xmlns:a16="http://schemas.microsoft.com/office/drawing/2014/main" id="{96E428B0-8259-4D98-B107-A53FEBEB2D22}"/>
                  </a:ext>
                </a:extLst>
              </p:cNvPr>
              <p:cNvCxnSpPr/>
              <p:nvPr/>
            </p:nvCxnSpPr>
            <p:spPr>
              <a:xfrm>
                <a:off x="1317430" y="957736"/>
                <a:ext cx="59591" cy="2847949"/>
              </a:xfrm>
              <a:prstGeom prst="bentConnector3">
                <a:avLst>
                  <a:gd name="adj1" fmla="val -505560"/>
                </a:avLst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線接點 46">
                <a:extLst>
                  <a:ext uri="{FF2B5EF4-FFF2-40B4-BE49-F238E27FC236}">
                    <a16:creationId xmlns:a16="http://schemas.microsoft.com/office/drawing/2014/main" id="{784B23DB-6187-4397-B4F7-98121079FE9D}"/>
                  </a:ext>
                </a:extLst>
              </p:cNvPr>
              <p:cNvCxnSpPr/>
              <p:nvPr/>
            </p:nvCxnSpPr>
            <p:spPr>
              <a:xfrm flipV="1">
                <a:off x="1005407" y="2595856"/>
                <a:ext cx="339725" cy="2540"/>
              </a:xfrm>
              <a:prstGeom prst="line">
                <a:avLst/>
              </a:prstGeom>
              <a:ln w="28575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線接點 47">
                <a:extLst>
                  <a:ext uri="{FF2B5EF4-FFF2-40B4-BE49-F238E27FC236}">
                    <a16:creationId xmlns:a16="http://schemas.microsoft.com/office/drawing/2014/main" id="{183CE214-B6E0-4BDA-A3B0-1D93A406BBAB}"/>
                  </a:ext>
                </a:extLst>
              </p:cNvPr>
              <p:cNvCxnSpPr/>
              <p:nvPr/>
            </p:nvCxnSpPr>
            <p:spPr>
              <a:xfrm>
                <a:off x="3661934" y="2613190"/>
                <a:ext cx="1951021" cy="13581"/>
              </a:xfrm>
              <a:prstGeom prst="line">
                <a:avLst/>
              </a:prstGeom>
              <a:ln w="127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箭號: 向下 48">
                <a:extLst>
                  <a:ext uri="{FF2B5EF4-FFF2-40B4-BE49-F238E27FC236}">
                    <a16:creationId xmlns:a16="http://schemas.microsoft.com/office/drawing/2014/main" id="{ED48273C-3463-4D71-AAA0-13C7D09BFE0E}"/>
                  </a:ext>
                </a:extLst>
              </p:cNvPr>
              <p:cNvSpPr/>
              <p:nvPr/>
            </p:nvSpPr>
            <p:spPr>
              <a:xfrm>
                <a:off x="1798465" y="3055222"/>
                <a:ext cx="381000" cy="311150"/>
              </a:xfrm>
              <a:prstGeom prst="downArrow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sp>
            <p:nvSpPr>
              <p:cNvPr id="50" name="箭號: 向下 49">
                <a:extLst>
                  <a:ext uri="{FF2B5EF4-FFF2-40B4-BE49-F238E27FC236}">
                    <a16:creationId xmlns:a16="http://schemas.microsoft.com/office/drawing/2014/main" id="{DAE52A0C-2FF0-414C-93FA-E9D6850F568C}"/>
                  </a:ext>
                </a:extLst>
              </p:cNvPr>
              <p:cNvSpPr/>
              <p:nvPr/>
            </p:nvSpPr>
            <p:spPr>
              <a:xfrm>
                <a:off x="1763795" y="1659787"/>
                <a:ext cx="381000" cy="311150"/>
              </a:xfrm>
              <a:prstGeom prst="downArrow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cxnSp>
            <p:nvCxnSpPr>
              <p:cNvPr id="51" name="接點: 肘形 50">
                <a:extLst>
                  <a:ext uri="{FF2B5EF4-FFF2-40B4-BE49-F238E27FC236}">
                    <a16:creationId xmlns:a16="http://schemas.microsoft.com/office/drawing/2014/main" id="{2EA4D8D6-753B-40D4-B7BF-1EA4B2F2F558}"/>
                  </a:ext>
                </a:extLst>
              </p:cNvPr>
              <p:cNvCxnSpPr/>
              <p:nvPr/>
            </p:nvCxnSpPr>
            <p:spPr>
              <a:xfrm>
                <a:off x="5443064" y="368360"/>
                <a:ext cx="59690" cy="619125"/>
              </a:xfrm>
              <a:prstGeom prst="bentConnector3">
                <a:avLst>
                  <a:gd name="adj1" fmla="val -2865524"/>
                </a:avLst>
              </a:prstGeom>
              <a:ln w="127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A732F52C-6E13-40F2-B41E-6EB7C5FA6C64}"/>
                  </a:ext>
                </a:extLst>
              </p:cNvPr>
              <p:cNvSpPr/>
              <p:nvPr/>
            </p:nvSpPr>
            <p:spPr>
              <a:xfrm>
                <a:off x="3752940" y="0"/>
                <a:ext cx="1704975" cy="4476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100"/>
                  </a:lnSpc>
                  <a:spcAft>
                    <a:spcPts val="0"/>
                  </a:spcAft>
                </a:pPr>
                <a:r>
                  <a:rPr lang="zh-TW" sz="4000" kern="100" dirty="0">
                    <a:effectLst/>
                    <a:ea typeface="華康窄注音(標楷W5)" panose="03000500000000000000" pitchFamily="66" charset="-120"/>
                    <a:cs typeface="Times New Roman" panose="02020603050405020304" pitchFamily="18" charset="0"/>
                  </a:rPr>
                  <a:t>之 之 喳 喳</a:t>
                </a:r>
                <a:endParaRPr lang="zh-TW" sz="40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3" name="接點: 肘形 52">
                <a:extLst>
                  <a:ext uri="{FF2B5EF4-FFF2-40B4-BE49-F238E27FC236}">
                    <a16:creationId xmlns:a16="http://schemas.microsoft.com/office/drawing/2014/main" id="{B51660DC-A330-4EDB-8FF3-11BB80D3F6BC}"/>
                  </a:ext>
                </a:extLst>
              </p:cNvPr>
              <p:cNvCxnSpPr/>
              <p:nvPr/>
            </p:nvCxnSpPr>
            <p:spPr>
              <a:xfrm>
                <a:off x="5473399" y="1447438"/>
                <a:ext cx="59690" cy="619125"/>
              </a:xfrm>
              <a:prstGeom prst="bentConnector3">
                <a:avLst>
                  <a:gd name="adj1" fmla="val -2865524"/>
                </a:avLst>
              </a:prstGeom>
              <a:ln w="127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id="{2E0F929B-1334-4880-ACD9-3FE69A265470}"/>
                  </a:ext>
                </a:extLst>
              </p:cNvPr>
              <p:cNvSpPr/>
              <p:nvPr/>
            </p:nvSpPr>
            <p:spPr>
              <a:xfrm>
                <a:off x="3783276" y="1079078"/>
                <a:ext cx="1704975" cy="4476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100"/>
                  </a:lnSpc>
                  <a:spcAft>
                    <a:spcPts val="0"/>
                  </a:spcAft>
                </a:pPr>
                <a:r>
                  <a:rPr lang="zh-TW" sz="2400" kern="100" dirty="0">
                    <a:effectLst/>
                    <a:ea typeface="標楷體" panose="03000509000000000000" pitchFamily="65" charset="-120"/>
                    <a:cs typeface="Times New Roman" panose="02020603050405020304" pitchFamily="18" charset="0"/>
                  </a:rPr>
                  <a:t>想寫好字</a:t>
                </a:r>
                <a:endParaRPr lang="zh-TW" sz="24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55" name="群組 54">
                <a:extLst>
                  <a:ext uri="{FF2B5EF4-FFF2-40B4-BE49-F238E27FC236}">
                    <a16:creationId xmlns:a16="http://schemas.microsoft.com/office/drawing/2014/main" id="{F2F4D9C8-CD95-43D1-BDF5-840CAC514EBE}"/>
                  </a:ext>
                </a:extLst>
              </p:cNvPr>
              <p:cNvGrpSpPr/>
              <p:nvPr/>
            </p:nvGrpSpPr>
            <p:grpSpPr>
              <a:xfrm>
                <a:off x="1313096" y="2868875"/>
                <a:ext cx="3659479" cy="1435733"/>
                <a:chOff x="0" y="0"/>
                <a:chExt cx="3659479" cy="1435733"/>
              </a:xfrm>
            </p:grpSpPr>
            <p:grpSp>
              <p:nvGrpSpPr>
                <p:cNvPr id="56" name="群組 55">
                  <a:extLst>
                    <a:ext uri="{FF2B5EF4-FFF2-40B4-BE49-F238E27FC236}">
                      <a16:creationId xmlns:a16="http://schemas.microsoft.com/office/drawing/2014/main" id="{38BC723D-7FCC-4CFE-9BF7-4D7E159DA2E2}"/>
                    </a:ext>
                  </a:extLst>
                </p:cNvPr>
                <p:cNvGrpSpPr/>
                <p:nvPr/>
              </p:nvGrpSpPr>
              <p:grpSpPr>
                <a:xfrm>
                  <a:off x="0" y="523269"/>
                  <a:ext cx="1452880" cy="734060"/>
                  <a:chOff x="0" y="0"/>
                  <a:chExt cx="1097086" cy="548640"/>
                </a:xfrm>
              </p:grpSpPr>
              <p:sp>
                <p:nvSpPr>
                  <p:cNvPr id="64" name="矩形 63">
                    <a:extLst>
                      <a:ext uri="{FF2B5EF4-FFF2-40B4-BE49-F238E27FC236}">
                        <a16:creationId xmlns:a16="http://schemas.microsoft.com/office/drawing/2014/main" id="{9142117D-14A6-4821-BCA1-596783F4B82E}"/>
                      </a:ext>
                    </a:extLst>
                  </p:cNvPr>
                  <p:cNvSpPr/>
                  <p:nvPr/>
                </p:nvSpPr>
                <p:spPr>
                  <a:xfrm>
                    <a:off x="47708" y="39757"/>
                    <a:ext cx="970059" cy="500932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TW" altLang="en-US"/>
                  </a:p>
                </p:txBody>
              </p:sp>
              <p:sp>
                <p:nvSpPr>
                  <p:cNvPr id="63" name="矩形 62">
                    <a:extLst>
                      <a:ext uri="{FF2B5EF4-FFF2-40B4-BE49-F238E27FC236}">
                        <a16:creationId xmlns:a16="http://schemas.microsoft.com/office/drawing/2014/main" id="{8EB040FF-88E9-4E0F-8E7D-09F6B78BA348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1097086" cy="54864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  <a:spcAft>
                        <a:spcPts val="0"/>
                      </a:spcAft>
                    </a:pPr>
                    <a:r>
                      <a:rPr lang="zh-TW" sz="2400" kern="100" dirty="0">
                        <a:effectLst/>
                        <a:ea typeface="文鼎標楷注音" panose="03000600000000000000" pitchFamily="66" charset="-120"/>
                        <a:cs typeface="Times New Roman" panose="02020603050405020304" pitchFamily="18" charset="0"/>
                      </a:rPr>
                      <a:t>決定行動</a:t>
                    </a:r>
                    <a:endParaRPr lang="zh-TW" sz="2400" kern="100" dirty="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</p:grpSp>
            <p:cxnSp>
              <p:nvCxnSpPr>
                <p:cNvPr id="57" name="直線接點 56">
                  <a:extLst>
                    <a:ext uri="{FF2B5EF4-FFF2-40B4-BE49-F238E27FC236}">
                      <a16:creationId xmlns:a16="http://schemas.microsoft.com/office/drawing/2014/main" id="{A71047AE-FBF9-42DF-AE95-A33DE4F985B1}"/>
                    </a:ext>
                  </a:extLst>
                </p:cNvPr>
                <p:cNvCxnSpPr/>
                <p:nvPr/>
              </p:nvCxnSpPr>
              <p:spPr>
                <a:xfrm flipV="1">
                  <a:off x="1379528" y="930256"/>
                  <a:ext cx="15621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headEnd type="oval" w="sm" len="sm"/>
                  <a:tailEnd type="oval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8" name="群組 57">
                  <a:extLst>
                    <a:ext uri="{FF2B5EF4-FFF2-40B4-BE49-F238E27FC236}">
                      <a16:creationId xmlns:a16="http://schemas.microsoft.com/office/drawing/2014/main" id="{7CC192C4-8DD6-4B6D-8994-96043988E13E}"/>
                    </a:ext>
                  </a:extLst>
                </p:cNvPr>
                <p:cNvGrpSpPr/>
                <p:nvPr/>
              </p:nvGrpSpPr>
              <p:grpSpPr>
                <a:xfrm>
                  <a:off x="1569808" y="0"/>
                  <a:ext cx="2089671" cy="1435733"/>
                  <a:chOff x="0" y="0"/>
                  <a:chExt cx="2089671" cy="1435733"/>
                </a:xfrm>
              </p:grpSpPr>
              <p:sp>
                <p:nvSpPr>
                  <p:cNvPr id="59" name="矩形 58">
                    <a:extLst>
                      <a:ext uri="{FF2B5EF4-FFF2-40B4-BE49-F238E27FC236}">
                        <a16:creationId xmlns:a16="http://schemas.microsoft.com/office/drawing/2014/main" id="{0B8C6163-70E9-4D6C-ADEB-17B26BB9A2A1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1837075" cy="52832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  <a:spcAft>
                        <a:spcPts val="0"/>
                      </a:spcAft>
                    </a:pPr>
                    <a:r>
                      <a:rPr lang="zh-TW" sz="2400" kern="100" dirty="0">
                        <a:effectLst/>
                        <a:ea typeface="標楷體" panose="03000509000000000000" pitchFamily="65" charset="-120"/>
                        <a:cs typeface="Times New Roman" panose="02020603050405020304" pitchFamily="18" charset="0"/>
                      </a:rPr>
                      <a:t>小麻雀不要急</a:t>
                    </a:r>
                    <a:endParaRPr lang="zh-TW" sz="2400" kern="100" dirty="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  <p:grpSp>
                <p:nvGrpSpPr>
                  <p:cNvPr id="60" name="群組 59">
                    <a:extLst>
                      <a:ext uri="{FF2B5EF4-FFF2-40B4-BE49-F238E27FC236}">
                        <a16:creationId xmlns:a16="http://schemas.microsoft.com/office/drawing/2014/main" id="{74AFC2B9-F575-4F70-B997-B9C72D16CDD3}"/>
                      </a:ext>
                    </a:extLst>
                  </p:cNvPr>
                  <p:cNvGrpSpPr/>
                  <p:nvPr/>
                </p:nvGrpSpPr>
                <p:grpSpPr>
                  <a:xfrm>
                    <a:off x="8275" y="430306"/>
                    <a:ext cx="2081396" cy="1005427"/>
                    <a:chOff x="-33100" y="0"/>
                    <a:chExt cx="2081396" cy="1005427"/>
                  </a:xfrm>
                </p:grpSpPr>
                <p:cxnSp>
                  <p:nvCxnSpPr>
                    <p:cNvPr id="61" name="接點: 肘形 60">
                      <a:extLst>
                        <a:ext uri="{FF2B5EF4-FFF2-40B4-BE49-F238E27FC236}">
                          <a16:creationId xmlns:a16="http://schemas.microsoft.com/office/drawing/2014/main" id="{51E16245-8971-47AA-B02A-CC6C6CAC35D6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002577" y="0"/>
                      <a:ext cx="45719" cy="1005427"/>
                    </a:xfrm>
                    <a:prstGeom prst="bentConnector3">
                      <a:avLst>
                        <a:gd name="adj1" fmla="val -4470846"/>
                      </a:avLst>
                    </a:prstGeom>
                    <a:ln w="12700">
                      <a:solidFill>
                        <a:schemeClr val="tx1"/>
                      </a:solidFill>
                      <a:headEnd type="none" w="med" len="med"/>
                      <a:tailEnd type="none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2" name="直線接點 61">
                      <a:extLst>
                        <a:ext uri="{FF2B5EF4-FFF2-40B4-BE49-F238E27FC236}">
                          <a16:creationId xmlns:a16="http://schemas.microsoft.com/office/drawing/2014/main" id="{A8AAC95E-E804-46D1-94D6-B6C4D8BD4390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-33100" y="496397"/>
                      <a:ext cx="2043953" cy="13578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  <a:headEnd type="none" w="med" len="med"/>
                      <a:tailEnd type="none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</p:grpSp>
      <p:cxnSp>
        <p:nvCxnSpPr>
          <p:cNvPr id="70" name="直線接點 69">
            <a:extLst>
              <a:ext uri="{FF2B5EF4-FFF2-40B4-BE49-F238E27FC236}">
                <a16:creationId xmlns:a16="http://schemas.microsoft.com/office/drawing/2014/main" id="{2B8A72DA-ECDB-4B5A-84F1-F1133B2A2A27}"/>
              </a:ext>
            </a:extLst>
          </p:cNvPr>
          <p:cNvCxnSpPr>
            <a:cxnSpLocks/>
          </p:cNvCxnSpPr>
          <p:nvPr/>
        </p:nvCxnSpPr>
        <p:spPr>
          <a:xfrm>
            <a:off x="5614287" y="3984748"/>
            <a:ext cx="1734524" cy="0"/>
          </a:xfrm>
          <a:prstGeom prst="line">
            <a:avLst/>
          </a:prstGeom>
          <a:ln w="12700">
            <a:solidFill>
              <a:schemeClr val="tx1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: 圓角 35">
            <a:extLst>
              <a:ext uri="{FF2B5EF4-FFF2-40B4-BE49-F238E27FC236}">
                <a16:creationId xmlns:a16="http://schemas.microsoft.com/office/drawing/2014/main" id="{F2754B2D-7399-44FA-97B6-54ABEBC7A9EB}"/>
              </a:ext>
            </a:extLst>
          </p:cNvPr>
          <p:cNvSpPr/>
          <p:nvPr/>
        </p:nvSpPr>
        <p:spPr>
          <a:xfrm>
            <a:off x="3069103" y="153339"/>
            <a:ext cx="8119445" cy="3218323"/>
          </a:xfrm>
          <a:prstGeom prst="roundRect">
            <a:avLst/>
          </a:prstGeom>
          <a:noFill/>
          <a:ln w="28575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03570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2A8ADB8B-E4F9-4049-BAE0-053425D09BF9}"/>
              </a:ext>
            </a:extLst>
          </p:cNvPr>
          <p:cNvSpPr txBox="1"/>
          <p:nvPr/>
        </p:nvSpPr>
        <p:spPr>
          <a:xfrm>
            <a:off x="1171574" y="1015484"/>
            <a:ext cx="7653643" cy="2222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一、</a:t>
            </a:r>
            <a:r>
              <a:rPr lang="zh-TW" altLang="zh-TW" sz="3200" kern="1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問題來了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：</a:t>
            </a:r>
            <a:endParaRPr lang="en-US" altLang="zh-TW" sz="3200" kern="100" dirty="0">
              <a:effectLst/>
              <a:latin typeface="Calibri" panose="020F0502020204030204" pitchFamily="34" charset="0"/>
              <a:ea typeface="文鼎標楷注音" panose="03000600000000000000" pitchFamily="66" charset="-12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TW" sz="3200" kern="100" dirty="0"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1.</a:t>
            </a:r>
            <a:r>
              <a:rPr lang="zh-TW" altLang="zh-TW" sz="3200" kern="100" dirty="0"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這一課有哪兩個角色</a:t>
            </a:r>
            <a:r>
              <a:rPr lang="zh-HK" altLang="zh-TW" sz="3200" kern="100" dirty="0"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？</a:t>
            </a:r>
            <a:endParaRPr lang="zh-TW" altLang="zh-TW" sz="3200" kern="100" dirty="0">
              <a:latin typeface="Calibri" panose="020F0502020204030204" pitchFamily="34" charset="0"/>
              <a:ea typeface="文鼎標楷注音" panose="03000600000000000000" pitchFamily="66" charset="-12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TW" sz="3200" kern="100" dirty="0"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2.</a:t>
            </a:r>
            <a:r>
              <a:rPr lang="zh-TW" altLang="zh-TW" sz="3200" kern="100" dirty="0"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他們遇到什麼問題呢？</a:t>
            </a:r>
          </a:p>
        </p:txBody>
      </p:sp>
    </p:spTree>
    <p:extLst>
      <p:ext uri="{BB962C8B-B14F-4D97-AF65-F5344CB8AC3E}">
        <p14:creationId xmlns:p14="http://schemas.microsoft.com/office/powerpoint/2010/main" val="28829648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CDB6BE47-8715-4FDB-B417-7F0C6A292AC1}"/>
              </a:ext>
            </a:extLst>
          </p:cNvPr>
          <p:cNvSpPr/>
          <p:nvPr/>
        </p:nvSpPr>
        <p:spPr>
          <a:xfrm>
            <a:off x="1131931" y="2052743"/>
            <a:ext cx="1004223" cy="32118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800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窗外的小麻雀</a:t>
            </a:r>
          </a:p>
        </p:txBody>
      </p:sp>
      <p:grpSp>
        <p:nvGrpSpPr>
          <p:cNvPr id="37" name="群組 36">
            <a:extLst>
              <a:ext uri="{FF2B5EF4-FFF2-40B4-BE49-F238E27FC236}">
                <a16:creationId xmlns:a16="http://schemas.microsoft.com/office/drawing/2014/main" id="{E80C91A7-46D3-4E90-A41C-9872C1219314}"/>
              </a:ext>
            </a:extLst>
          </p:cNvPr>
          <p:cNvGrpSpPr/>
          <p:nvPr/>
        </p:nvGrpSpPr>
        <p:grpSpPr>
          <a:xfrm>
            <a:off x="1003452" y="303862"/>
            <a:ext cx="9726067" cy="6063382"/>
            <a:chOff x="0" y="0"/>
            <a:chExt cx="5612955" cy="4304608"/>
          </a:xfrm>
        </p:grpSpPr>
        <p:cxnSp>
          <p:nvCxnSpPr>
            <p:cNvPr id="38" name="直線接點 37">
              <a:extLst>
                <a:ext uri="{FF2B5EF4-FFF2-40B4-BE49-F238E27FC236}">
                  <a16:creationId xmlns:a16="http://schemas.microsoft.com/office/drawing/2014/main" id="{33249D3A-196C-4DD0-AE2F-A59404B663B6}"/>
                </a:ext>
              </a:extLst>
            </p:cNvPr>
            <p:cNvCxnSpPr/>
            <p:nvPr/>
          </p:nvCxnSpPr>
          <p:spPr>
            <a:xfrm flipV="1">
              <a:off x="2665194" y="988072"/>
              <a:ext cx="156210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線接點 38">
              <a:extLst>
                <a:ext uri="{FF2B5EF4-FFF2-40B4-BE49-F238E27FC236}">
                  <a16:creationId xmlns:a16="http://schemas.microsoft.com/office/drawing/2014/main" id="{E787F94C-EE03-42FF-93AE-13ADA120AEFA}"/>
                </a:ext>
              </a:extLst>
            </p:cNvPr>
            <p:cNvCxnSpPr/>
            <p:nvPr/>
          </p:nvCxnSpPr>
          <p:spPr>
            <a:xfrm>
              <a:off x="706385" y="2591522"/>
              <a:ext cx="320040" cy="0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群組 39">
              <a:extLst>
                <a:ext uri="{FF2B5EF4-FFF2-40B4-BE49-F238E27FC236}">
                  <a16:creationId xmlns:a16="http://schemas.microsoft.com/office/drawing/2014/main" id="{8267F1BF-287D-46B2-88D0-E661AD4B6F48}"/>
                </a:ext>
              </a:extLst>
            </p:cNvPr>
            <p:cNvGrpSpPr/>
            <p:nvPr/>
          </p:nvGrpSpPr>
          <p:grpSpPr>
            <a:xfrm>
              <a:off x="0" y="0"/>
              <a:ext cx="5612955" cy="4304608"/>
              <a:chOff x="0" y="0"/>
              <a:chExt cx="5612955" cy="4304608"/>
            </a:xfrm>
          </p:grpSpPr>
          <p:grpSp>
            <p:nvGrpSpPr>
              <p:cNvPr id="41" name="群組 40">
                <a:extLst>
                  <a:ext uri="{FF2B5EF4-FFF2-40B4-BE49-F238E27FC236}">
                    <a16:creationId xmlns:a16="http://schemas.microsoft.com/office/drawing/2014/main" id="{ADCB40B0-6774-4BD0-A376-BB2BCB004054}"/>
                  </a:ext>
                </a:extLst>
              </p:cNvPr>
              <p:cNvGrpSpPr/>
              <p:nvPr/>
            </p:nvGrpSpPr>
            <p:grpSpPr>
              <a:xfrm>
                <a:off x="1252425" y="611044"/>
                <a:ext cx="1534898" cy="734317"/>
                <a:chOff x="-18061" y="7024"/>
                <a:chExt cx="1158539" cy="548640"/>
              </a:xfrm>
            </p:grpSpPr>
            <p:sp>
              <p:nvSpPr>
                <p:cNvPr id="68" name="矩形 67">
                  <a:extLst>
                    <a:ext uri="{FF2B5EF4-FFF2-40B4-BE49-F238E27FC236}">
                      <a16:creationId xmlns:a16="http://schemas.microsoft.com/office/drawing/2014/main" id="{DE3E0A68-2C74-4399-A165-B671CECE8410}"/>
                    </a:ext>
                  </a:extLst>
                </p:cNvPr>
                <p:cNvSpPr/>
                <p:nvPr/>
              </p:nvSpPr>
              <p:spPr>
                <a:xfrm>
                  <a:off x="47708" y="39757"/>
                  <a:ext cx="970059" cy="500932"/>
                </a:xfrm>
                <a:prstGeom prst="rect">
                  <a:avLst/>
                </a:prstGeom>
                <a:solidFill>
                  <a:srgbClr val="FFFF00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TW" altLang="en-US" sz="4000" dirty="0"/>
                </a:p>
              </p:txBody>
            </p:sp>
            <p:sp>
              <p:nvSpPr>
                <p:cNvPr id="67" name="矩形 66">
                  <a:extLst>
                    <a:ext uri="{FF2B5EF4-FFF2-40B4-BE49-F238E27FC236}">
                      <a16:creationId xmlns:a16="http://schemas.microsoft.com/office/drawing/2014/main" id="{4CC57076-8942-4126-B2EC-124EECD7AAF7}"/>
                    </a:ext>
                  </a:extLst>
                </p:cNvPr>
                <p:cNvSpPr/>
                <p:nvPr/>
              </p:nvSpPr>
              <p:spPr>
                <a:xfrm>
                  <a:off x="-18061" y="7024"/>
                  <a:ext cx="1158539" cy="5486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300"/>
                    </a:lnSpc>
                    <a:spcAft>
                      <a:spcPts val="0"/>
                    </a:spcAft>
                  </a:pPr>
                  <a:r>
                    <a:rPr lang="zh-TW" sz="2400" kern="100" dirty="0">
                      <a:effectLst/>
                      <a:ea typeface="文鼎標楷注音" panose="03000600000000000000" pitchFamily="66" charset="-120"/>
                      <a:cs typeface="Times New Roman" panose="02020603050405020304" pitchFamily="18" charset="0"/>
                    </a:rPr>
                    <a:t>問題來了</a:t>
                  </a:r>
                  <a:endParaRPr lang="zh-TW" sz="2400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6E830558-8D7E-433D-9327-E75C65BFD286}"/>
                  </a:ext>
                </a:extLst>
              </p:cNvPr>
              <p:cNvSpPr/>
              <p:nvPr/>
            </p:nvSpPr>
            <p:spPr>
              <a:xfrm>
                <a:off x="0" y="1152750"/>
                <a:ext cx="706755" cy="25184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09552C2A-E688-4C34-9CB1-FC2065325D8E}"/>
                  </a:ext>
                </a:extLst>
              </p:cNvPr>
              <p:cNvSpPr/>
              <p:nvPr/>
            </p:nvSpPr>
            <p:spPr>
              <a:xfrm>
                <a:off x="2743200" y="281687"/>
                <a:ext cx="1094740" cy="4476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100"/>
                  </a:lnSpc>
                  <a:spcAft>
                    <a:spcPts val="0"/>
                  </a:spcAft>
                </a:pPr>
                <a:r>
                  <a:rPr lang="zh-TW" sz="2400" kern="100" dirty="0">
                    <a:effectLst/>
                    <a:ea typeface="標楷體" panose="03000509000000000000" pitchFamily="65" charset="-120"/>
                    <a:cs typeface="Times New Roman" panose="02020603050405020304" pitchFamily="18" charset="0"/>
                  </a:rPr>
                  <a:t>小麻雀</a:t>
                </a:r>
                <a:endParaRPr lang="zh-TW" sz="24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4" name="接點: 肘形 43">
                <a:extLst>
                  <a:ext uri="{FF2B5EF4-FFF2-40B4-BE49-F238E27FC236}">
                    <a16:creationId xmlns:a16="http://schemas.microsoft.com/office/drawing/2014/main" id="{91B2EF15-F04F-4540-998E-70CA96C4629A}"/>
                  </a:ext>
                </a:extLst>
              </p:cNvPr>
              <p:cNvCxnSpPr/>
              <p:nvPr/>
            </p:nvCxnSpPr>
            <p:spPr>
              <a:xfrm>
                <a:off x="3679268" y="671715"/>
                <a:ext cx="45719" cy="971550"/>
              </a:xfrm>
              <a:prstGeom prst="bentConnector3">
                <a:avLst>
                  <a:gd name="adj1" fmla="val -1764977"/>
                </a:avLst>
              </a:prstGeom>
              <a:ln w="12700">
                <a:solidFill>
                  <a:schemeClr val="tx1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5" name="群組 44">
                <a:extLst>
                  <a:ext uri="{FF2B5EF4-FFF2-40B4-BE49-F238E27FC236}">
                    <a16:creationId xmlns:a16="http://schemas.microsoft.com/office/drawing/2014/main" id="{E44D0F7A-14CA-4E96-843F-8C26078DE3A8}"/>
                  </a:ext>
                </a:extLst>
              </p:cNvPr>
              <p:cNvGrpSpPr/>
              <p:nvPr/>
            </p:nvGrpSpPr>
            <p:grpSpPr>
              <a:xfrm>
                <a:off x="1261092" y="2210161"/>
                <a:ext cx="1452880" cy="734060"/>
                <a:chOff x="-19180" y="14233"/>
                <a:chExt cx="1097086" cy="548640"/>
              </a:xfrm>
            </p:grpSpPr>
            <p:sp>
              <p:nvSpPr>
                <p:cNvPr id="66" name="矩形 65">
                  <a:extLst>
                    <a:ext uri="{FF2B5EF4-FFF2-40B4-BE49-F238E27FC236}">
                      <a16:creationId xmlns:a16="http://schemas.microsoft.com/office/drawing/2014/main" id="{359F752C-6105-4F4C-A591-A0BE018D162C}"/>
                    </a:ext>
                  </a:extLst>
                </p:cNvPr>
                <p:cNvSpPr/>
                <p:nvPr/>
              </p:nvSpPr>
              <p:spPr>
                <a:xfrm>
                  <a:off x="47708" y="39757"/>
                  <a:ext cx="970059" cy="500932"/>
                </a:xfrm>
                <a:prstGeom prst="rect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65" name="矩形 64">
                  <a:extLst>
                    <a:ext uri="{FF2B5EF4-FFF2-40B4-BE49-F238E27FC236}">
                      <a16:creationId xmlns:a16="http://schemas.microsoft.com/office/drawing/2014/main" id="{A9D084FC-A716-4786-B5E5-DB311D1E019F}"/>
                    </a:ext>
                  </a:extLst>
                </p:cNvPr>
                <p:cNvSpPr/>
                <p:nvPr/>
              </p:nvSpPr>
              <p:spPr>
                <a:xfrm>
                  <a:off x="-19180" y="14233"/>
                  <a:ext cx="1097086" cy="5486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300"/>
                    </a:lnSpc>
                    <a:spcAft>
                      <a:spcPts val="0"/>
                    </a:spcAft>
                  </a:pPr>
                  <a:r>
                    <a:rPr lang="zh-TW" sz="2400" kern="100" dirty="0">
                      <a:effectLst/>
                      <a:ea typeface="文鼎標楷注音" panose="03000600000000000000" pitchFamily="66" charset="-120"/>
                      <a:cs typeface="Times New Roman" panose="02020603050405020304" pitchFamily="18" charset="0"/>
                    </a:rPr>
                    <a:t>找好方法</a:t>
                  </a:r>
                  <a:endParaRPr lang="zh-TW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46" name="接點: 肘形 45">
                <a:extLst>
                  <a:ext uri="{FF2B5EF4-FFF2-40B4-BE49-F238E27FC236}">
                    <a16:creationId xmlns:a16="http://schemas.microsoft.com/office/drawing/2014/main" id="{96E428B0-8259-4D98-B107-A53FEBEB2D22}"/>
                  </a:ext>
                </a:extLst>
              </p:cNvPr>
              <p:cNvCxnSpPr/>
              <p:nvPr/>
            </p:nvCxnSpPr>
            <p:spPr>
              <a:xfrm>
                <a:off x="1317430" y="957736"/>
                <a:ext cx="59591" cy="2847949"/>
              </a:xfrm>
              <a:prstGeom prst="bentConnector3">
                <a:avLst>
                  <a:gd name="adj1" fmla="val -505560"/>
                </a:avLst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線接點 46">
                <a:extLst>
                  <a:ext uri="{FF2B5EF4-FFF2-40B4-BE49-F238E27FC236}">
                    <a16:creationId xmlns:a16="http://schemas.microsoft.com/office/drawing/2014/main" id="{784B23DB-6187-4397-B4F7-98121079FE9D}"/>
                  </a:ext>
                </a:extLst>
              </p:cNvPr>
              <p:cNvCxnSpPr/>
              <p:nvPr/>
            </p:nvCxnSpPr>
            <p:spPr>
              <a:xfrm flipV="1">
                <a:off x="1005407" y="2595856"/>
                <a:ext cx="339725" cy="2540"/>
              </a:xfrm>
              <a:prstGeom prst="line">
                <a:avLst/>
              </a:prstGeom>
              <a:ln w="28575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線接點 47">
                <a:extLst>
                  <a:ext uri="{FF2B5EF4-FFF2-40B4-BE49-F238E27FC236}">
                    <a16:creationId xmlns:a16="http://schemas.microsoft.com/office/drawing/2014/main" id="{183CE214-B6E0-4BDA-A3B0-1D93A406BBAB}"/>
                  </a:ext>
                </a:extLst>
              </p:cNvPr>
              <p:cNvCxnSpPr/>
              <p:nvPr/>
            </p:nvCxnSpPr>
            <p:spPr>
              <a:xfrm>
                <a:off x="3661934" y="2613190"/>
                <a:ext cx="1951021" cy="13581"/>
              </a:xfrm>
              <a:prstGeom prst="line">
                <a:avLst/>
              </a:prstGeom>
              <a:ln w="127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箭號: 向下 48">
                <a:extLst>
                  <a:ext uri="{FF2B5EF4-FFF2-40B4-BE49-F238E27FC236}">
                    <a16:creationId xmlns:a16="http://schemas.microsoft.com/office/drawing/2014/main" id="{ED48273C-3463-4D71-AAA0-13C7D09BFE0E}"/>
                  </a:ext>
                </a:extLst>
              </p:cNvPr>
              <p:cNvSpPr/>
              <p:nvPr/>
            </p:nvSpPr>
            <p:spPr>
              <a:xfrm>
                <a:off x="1798465" y="3055222"/>
                <a:ext cx="381000" cy="311150"/>
              </a:xfrm>
              <a:prstGeom prst="downArrow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sp>
            <p:nvSpPr>
              <p:cNvPr id="50" name="箭號: 向下 49">
                <a:extLst>
                  <a:ext uri="{FF2B5EF4-FFF2-40B4-BE49-F238E27FC236}">
                    <a16:creationId xmlns:a16="http://schemas.microsoft.com/office/drawing/2014/main" id="{DAE52A0C-2FF0-414C-93FA-E9D6850F568C}"/>
                  </a:ext>
                </a:extLst>
              </p:cNvPr>
              <p:cNvSpPr/>
              <p:nvPr/>
            </p:nvSpPr>
            <p:spPr>
              <a:xfrm>
                <a:off x="1763795" y="1659787"/>
                <a:ext cx="381000" cy="311150"/>
              </a:xfrm>
              <a:prstGeom prst="downArrow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cxnSp>
            <p:nvCxnSpPr>
              <p:cNvPr id="51" name="接點: 肘形 50">
                <a:extLst>
                  <a:ext uri="{FF2B5EF4-FFF2-40B4-BE49-F238E27FC236}">
                    <a16:creationId xmlns:a16="http://schemas.microsoft.com/office/drawing/2014/main" id="{2EA4D8D6-753B-40D4-B7BF-1EA4B2F2F558}"/>
                  </a:ext>
                </a:extLst>
              </p:cNvPr>
              <p:cNvCxnSpPr/>
              <p:nvPr/>
            </p:nvCxnSpPr>
            <p:spPr>
              <a:xfrm>
                <a:off x="5443064" y="368360"/>
                <a:ext cx="59690" cy="619125"/>
              </a:xfrm>
              <a:prstGeom prst="bentConnector3">
                <a:avLst>
                  <a:gd name="adj1" fmla="val -2865524"/>
                </a:avLst>
              </a:prstGeom>
              <a:ln w="127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A732F52C-6E13-40F2-B41E-6EB7C5FA6C64}"/>
                  </a:ext>
                </a:extLst>
              </p:cNvPr>
              <p:cNvSpPr/>
              <p:nvPr/>
            </p:nvSpPr>
            <p:spPr>
              <a:xfrm>
                <a:off x="3752940" y="0"/>
                <a:ext cx="1704975" cy="4476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100"/>
                  </a:lnSpc>
                  <a:spcAft>
                    <a:spcPts val="0"/>
                  </a:spcAft>
                </a:pPr>
                <a:r>
                  <a:rPr lang="zh-TW" sz="4000" kern="100" dirty="0">
                    <a:effectLst/>
                    <a:ea typeface="華康窄注音(標楷W5)" panose="03000500000000000000" pitchFamily="66" charset="-120"/>
                    <a:cs typeface="Times New Roman" panose="02020603050405020304" pitchFamily="18" charset="0"/>
                  </a:rPr>
                  <a:t>之 之 喳 喳</a:t>
                </a:r>
                <a:endParaRPr lang="zh-TW" sz="40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3" name="接點: 肘形 52">
                <a:extLst>
                  <a:ext uri="{FF2B5EF4-FFF2-40B4-BE49-F238E27FC236}">
                    <a16:creationId xmlns:a16="http://schemas.microsoft.com/office/drawing/2014/main" id="{B51660DC-A330-4EDB-8FF3-11BB80D3F6BC}"/>
                  </a:ext>
                </a:extLst>
              </p:cNvPr>
              <p:cNvCxnSpPr/>
              <p:nvPr/>
            </p:nvCxnSpPr>
            <p:spPr>
              <a:xfrm>
                <a:off x="5473399" y="1447438"/>
                <a:ext cx="59690" cy="619125"/>
              </a:xfrm>
              <a:prstGeom prst="bentConnector3">
                <a:avLst>
                  <a:gd name="adj1" fmla="val -2865524"/>
                </a:avLst>
              </a:prstGeom>
              <a:ln w="127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id="{2E0F929B-1334-4880-ACD9-3FE69A265470}"/>
                  </a:ext>
                </a:extLst>
              </p:cNvPr>
              <p:cNvSpPr/>
              <p:nvPr/>
            </p:nvSpPr>
            <p:spPr>
              <a:xfrm>
                <a:off x="3783276" y="1079078"/>
                <a:ext cx="1704975" cy="4476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100"/>
                  </a:lnSpc>
                  <a:spcAft>
                    <a:spcPts val="0"/>
                  </a:spcAft>
                </a:pPr>
                <a:r>
                  <a:rPr lang="zh-TW" sz="2400" kern="100" dirty="0">
                    <a:effectLst/>
                    <a:ea typeface="標楷體" panose="03000509000000000000" pitchFamily="65" charset="-120"/>
                    <a:cs typeface="Times New Roman" panose="02020603050405020304" pitchFamily="18" charset="0"/>
                  </a:rPr>
                  <a:t>想寫好字</a:t>
                </a:r>
                <a:endParaRPr lang="zh-TW" sz="24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55" name="群組 54">
                <a:extLst>
                  <a:ext uri="{FF2B5EF4-FFF2-40B4-BE49-F238E27FC236}">
                    <a16:creationId xmlns:a16="http://schemas.microsoft.com/office/drawing/2014/main" id="{F2F4D9C8-CD95-43D1-BDF5-840CAC514EBE}"/>
                  </a:ext>
                </a:extLst>
              </p:cNvPr>
              <p:cNvGrpSpPr/>
              <p:nvPr/>
            </p:nvGrpSpPr>
            <p:grpSpPr>
              <a:xfrm>
                <a:off x="1313096" y="2868875"/>
                <a:ext cx="3659479" cy="1435733"/>
                <a:chOff x="0" y="0"/>
                <a:chExt cx="3659479" cy="1435733"/>
              </a:xfrm>
            </p:grpSpPr>
            <p:grpSp>
              <p:nvGrpSpPr>
                <p:cNvPr id="56" name="群組 55">
                  <a:extLst>
                    <a:ext uri="{FF2B5EF4-FFF2-40B4-BE49-F238E27FC236}">
                      <a16:creationId xmlns:a16="http://schemas.microsoft.com/office/drawing/2014/main" id="{38BC723D-7FCC-4CFE-9BF7-4D7E159DA2E2}"/>
                    </a:ext>
                  </a:extLst>
                </p:cNvPr>
                <p:cNvGrpSpPr/>
                <p:nvPr/>
              </p:nvGrpSpPr>
              <p:grpSpPr>
                <a:xfrm>
                  <a:off x="0" y="523269"/>
                  <a:ext cx="1452880" cy="734060"/>
                  <a:chOff x="0" y="0"/>
                  <a:chExt cx="1097086" cy="548640"/>
                </a:xfrm>
              </p:grpSpPr>
              <p:sp>
                <p:nvSpPr>
                  <p:cNvPr id="64" name="矩形 63">
                    <a:extLst>
                      <a:ext uri="{FF2B5EF4-FFF2-40B4-BE49-F238E27FC236}">
                        <a16:creationId xmlns:a16="http://schemas.microsoft.com/office/drawing/2014/main" id="{9142117D-14A6-4821-BCA1-596783F4B82E}"/>
                      </a:ext>
                    </a:extLst>
                  </p:cNvPr>
                  <p:cNvSpPr/>
                  <p:nvPr/>
                </p:nvSpPr>
                <p:spPr>
                  <a:xfrm>
                    <a:off x="47708" y="39757"/>
                    <a:ext cx="970059" cy="500932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TW" altLang="en-US"/>
                  </a:p>
                </p:txBody>
              </p:sp>
              <p:sp>
                <p:nvSpPr>
                  <p:cNvPr id="63" name="矩形 62">
                    <a:extLst>
                      <a:ext uri="{FF2B5EF4-FFF2-40B4-BE49-F238E27FC236}">
                        <a16:creationId xmlns:a16="http://schemas.microsoft.com/office/drawing/2014/main" id="{8EB040FF-88E9-4E0F-8E7D-09F6B78BA348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1097086" cy="54864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  <a:spcAft>
                        <a:spcPts val="0"/>
                      </a:spcAft>
                    </a:pPr>
                    <a:r>
                      <a:rPr lang="zh-TW" sz="2400" kern="100" dirty="0">
                        <a:effectLst/>
                        <a:ea typeface="文鼎標楷注音" panose="03000600000000000000" pitchFamily="66" charset="-120"/>
                        <a:cs typeface="Times New Roman" panose="02020603050405020304" pitchFamily="18" charset="0"/>
                      </a:rPr>
                      <a:t>決定行動</a:t>
                    </a:r>
                    <a:endParaRPr lang="zh-TW" sz="2400" kern="100" dirty="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</p:grpSp>
            <p:cxnSp>
              <p:nvCxnSpPr>
                <p:cNvPr id="57" name="直線接點 56">
                  <a:extLst>
                    <a:ext uri="{FF2B5EF4-FFF2-40B4-BE49-F238E27FC236}">
                      <a16:creationId xmlns:a16="http://schemas.microsoft.com/office/drawing/2014/main" id="{A71047AE-FBF9-42DF-AE95-A33DE4F985B1}"/>
                    </a:ext>
                  </a:extLst>
                </p:cNvPr>
                <p:cNvCxnSpPr/>
                <p:nvPr/>
              </p:nvCxnSpPr>
              <p:spPr>
                <a:xfrm flipV="1">
                  <a:off x="1379528" y="930256"/>
                  <a:ext cx="15621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headEnd type="oval" w="sm" len="sm"/>
                  <a:tailEnd type="oval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8" name="群組 57">
                  <a:extLst>
                    <a:ext uri="{FF2B5EF4-FFF2-40B4-BE49-F238E27FC236}">
                      <a16:creationId xmlns:a16="http://schemas.microsoft.com/office/drawing/2014/main" id="{7CC192C4-8DD6-4B6D-8994-96043988E13E}"/>
                    </a:ext>
                  </a:extLst>
                </p:cNvPr>
                <p:cNvGrpSpPr/>
                <p:nvPr/>
              </p:nvGrpSpPr>
              <p:grpSpPr>
                <a:xfrm>
                  <a:off x="1569808" y="0"/>
                  <a:ext cx="2089671" cy="1435733"/>
                  <a:chOff x="0" y="0"/>
                  <a:chExt cx="2089671" cy="1435733"/>
                </a:xfrm>
              </p:grpSpPr>
              <p:sp>
                <p:nvSpPr>
                  <p:cNvPr id="59" name="矩形 58">
                    <a:extLst>
                      <a:ext uri="{FF2B5EF4-FFF2-40B4-BE49-F238E27FC236}">
                        <a16:creationId xmlns:a16="http://schemas.microsoft.com/office/drawing/2014/main" id="{0B8C6163-70E9-4D6C-ADEB-17B26BB9A2A1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1837075" cy="52832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  <a:spcAft>
                        <a:spcPts val="0"/>
                      </a:spcAft>
                    </a:pPr>
                    <a:r>
                      <a:rPr lang="zh-TW" sz="2400" kern="100" dirty="0">
                        <a:effectLst/>
                        <a:ea typeface="標楷體" panose="03000509000000000000" pitchFamily="65" charset="-120"/>
                        <a:cs typeface="Times New Roman" panose="02020603050405020304" pitchFamily="18" charset="0"/>
                      </a:rPr>
                      <a:t>小麻雀不要急</a:t>
                    </a:r>
                    <a:endParaRPr lang="zh-TW" sz="2400" kern="100" dirty="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  <p:grpSp>
                <p:nvGrpSpPr>
                  <p:cNvPr id="60" name="群組 59">
                    <a:extLst>
                      <a:ext uri="{FF2B5EF4-FFF2-40B4-BE49-F238E27FC236}">
                        <a16:creationId xmlns:a16="http://schemas.microsoft.com/office/drawing/2014/main" id="{74AFC2B9-F575-4F70-B997-B9C72D16CDD3}"/>
                      </a:ext>
                    </a:extLst>
                  </p:cNvPr>
                  <p:cNvGrpSpPr/>
                  <p:nvPr/>
                </p:nvGrpSpPr>
                <p:grpSpPr>
                  <a:xfrm>
                    <a:off x="8275" y="430306"/>
                    <a:ext cx="2081396" cy="1005427"/>
                    <a:chOff x="-33100" y="0"/>
                    <a:chExt cx="2081396" cy="1005427"/>
                  </a:xfrm>
                </p:grpSpPr>
                <p:cxnSp>
                  <p:nvCxnSpPr>
                    <p:cNvPr id="61" name="接點: 肘形 60">
                      <a:extLst>
                        <a:ext uri="{FF2B5EF4-FFF2-40B4-BE49-F238E27FC236}">
                          <a16:creationId xmlns:a16="http://schemas.microsoft.com/office/drawing/2014/main" id="{51E16245-8971-47AA-B02A-CC6C6CAC35D6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002577" y="0"/>
                      <a:ext cx="45719" cy="1005427"/>
                    </a:xfrm>
                    <a:prstGeom prst="bentConnector3">
                      <a:avLst>
                        <a:gd name="adj1" fmla="val -4470846"/>
                      </a:avLst>
                    </a:prstGeom>
                    <a:ln w="12700">
                      <a:solidFill>
                        <a:schemeClr val="tx1"/>
                      </a:solidFill>
                      <a:headEnd type="none" w="med" len="med"/>
                      <a:tailEnd type="none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2" name="直線接點 61">
                      <a:extLst>
                        <a:ext uri="{FF2B5EF4-FFF2-40B4-BE49-F238E27FC236}">
                          <a16:creationId xmlns:a16="http://schemas.microsoft.com/office/drawing/2014/main" id="{A8AAC95E-E804-46D1-94D6-B6C4D8BD4390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-33100" y="496397"/>
                      <a:ext cx="2043953" cy="13578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  <a:headEnd type="none" w="med" len="med"/>
                      <a:tailEnd type="none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</p:grpSp>
      <p:sp>
        <p:nvSpPr>
          <p:cNvPr id="35" name="文字方塊 34">
            <a:extLst>
              <a:ext uri="{FF2B5EF4-FFF2-40B4-BE49-F238E27FC236}">
                <a16:creationId xmlns:a16="http://schemas.microsoft.com/office/drawing/2014/main" id="{77405817-E435-478B-B017-708BC3862A26}"/>
              </a:ext>
            </a:extLst>
          </p:cNvPr>
          <p:cNvSpPr txBox="1"/>
          <p:nvPr/>
        </p:nvSpPr>
        <p:spPr>
          <a:xfrm>
            <a:off x="3334282" y="-22210"/>
            <a:ext cx="4224789" cy="720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TW" altLang="en-US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這一課有哪</a:t>
            </a:r>
            <a:r>
              <a:rPr lang="en-US" altLang="zh-TW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2</a:t>
            </a:r>
            <a:r>
              <a:rPr lang="zh-TW" altLang="en-US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個角色</a:t>
            </a:r>
            <a:r>
              <a:rPr lang="en-US" altLang="zh-TW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?</a:t>
            </a:r>
            <a:endParaRPr lang="zh-TW" altLang="zh-TW" sz="2400" b="1" kern="100" dirty="0">
              <a:solidFill>
                <a:schemeClr val="accent6">
                  <a:lumMod val="75000"/>
                </a:schemeClr>
              </a:solidFill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7D4BC2A6-6CD9-4F18-89B6-CAFC896B4736}"/>
              </a:ext>
            </a:extLst>
          </p:cNvPr>
          <p:cNvSpPr/>
          <p:nvPr/>
        </p:nvSpPr>
        <p:spPr>
          <a:xfrm>
            <a:off x="6052001" y="2080144"/>
            <a:ext cx="1406068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我</a:t>
            </a:r>
          </a:p>
        </p:txBody>
      </p:sp>
      <p:cxnSp>
        <p:nvCxnSpPr>
          <p:cNvPr id="69" name="直線接點 68">
            <a:extLst>
              <a:ext uri="{FF2B5EF4-FFF2-40B4-BE49-F238E27FC236}">
                <a16:creationId xmlns:a16="http://schemas.microsoft.com/office/drawing/2014/main" id="{D0864F92-D765-4655-9EB9-043459D73F6F}"/>
              </a:ext>
            </a:extLst>
          </p:cNvPr>
          <p:cNvCxnSpPr>
            <a:cxnSpLocks/>
          </p:cNvCxnSpPr>
          <p:nvPr/>
        </p:nvCxnSpPr>
        <p:spPr>
          <a:xfrm>
            <a:off x="5614287" y="3984748"/>
            <a:ext cx="1734524" cy="0"/>
          </a:xfrm>
          <a:prstGeom prst="line">
            <a:avLst/>
          </a:prstGeom>
          <a:ln w="12700">
            <a:solidFill>
              <a:schemeClr val="tx1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矩形: 圓角 69">
            <a:extLst>
              <a:ext uri="{FF2B5EF4-FFF2-40B4-BE49-F238E27FC236}">
                <a16:creationId xmlns:a16="http://schemas.microsoft.com/office/drawing/2014/main" id="{6A7B4C14-DC2E-405E-8FFA-40BF18482E16}"/>
              </a:ext>
            </a:extLst>
          </p:cNvPr>
          <p:cNvSpPr/>
          <p:nvPr/>
        </p:nvSpPr>
        <p:spPr>
          <a:xfrm>
            <a:off x="3069103" y="153339"/>
            <a:ext cx="8119445" cy="3218323"/>
          </a:xfrm>
          <a:prstGeom prst="roundRect">
            <a:avLst/>
          </a:prstGeom>
          <a:noFill/>
          <a:ln w="28575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0535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CDB6BE47-8715-4FDB-B417-7F0C6A292AC1}"/>
              </a:ext>
            </a:extLst>
          </p:cNvPr>
          <p:cNvSpPr/>
          <p:nvPr/>
        </p:nvSpPr>
        <p:spPr>
          <a:xfrm>
            <a:off x="1131931" y="2052743"/>
            <a:ext cx="1004223" cy="32118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800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窗外的小麻雀</a:t>
            </a:r>
          </a:p>
        </p:txBody>
      </p:sp>
      <p:grpSp>
        <p:nvGrpSpPr>
          <p:cNvPr id="37" name="群組 36">
            <a:extLst>
              <a:ext uri="{FF2B5EF4-FFF2-40B4-BE49-F238E27FC236}">
                <a16:creationId xmlns:a16="http://schemas.microsoft.com/office/drawing/2014/main" id="{E80C91A7-46D3-4E90-A41C-9872C1219314}"/>
              </a:ext>
            </a:extLst>
          </p:cNvPr>
          <p:cNvGrpSpPr/>
          <p:nvPr/>
        </p:nvGrpSpPr>
        <p:grpSpPr>
          <a:xfrm>
            <a:off x="1003452" y="303862"/>
            <a:ext cx="9726067" cy="6063382"/>
            <a:chOff x="0" y="0"/>
            <a:chExt cx="5612955" cy="4304608"/>
          </a:xfrm>
        </p:grpSpPr>
        <p:cxnSp>
          <p:nvCxnSpPr>
            <p:cNvPr id="38" name="直線接點 37">
              <a:extLst>
                <a:ext uri="{FF2B5EF4-FFF2-40B4-BE49-F238E27FC236}">
                  <a16:creationId xmlns:a16="http://schemas.microsoft.com/office/drawing/2014/main" id="{33249D3A-196C-4DD0-AE2F-A59404B663B6}"/>
                </a:ext>
              </a:extLst>
            </p:cNvPr>
            <p:cNvCxnSpPr/>
            <p:nvPr/>
          </p:nvCxnSpPr>
          <p:spPr>
            <a:xfrm flipV="1">
              <a:off x="2665194" y="988072"/>
              <a:ext cx="156210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線接點 38">
              <a:extLst>
                <a:ext uri="{FF2B5EF4-FFF2-40B4-BE49-F238E27FC236}">
                  <a16:creationId xmlns:a16="http://schemas.microsoft.com/office/drawing/2014/main" id="{E787F94C-EE03-42FF-93AE-13ADA120AEFA}"/>
                </a:ext>
              </a:extLst>
            </p:cNvPr>
            <p:cNvCxnSpPr/>
            <p:nvPr/>
          </p:nvCxnSpPr>
          <p:spPr>
            <a:xfrm>
              <a:off x="706385" y="2591522"/>
              <a:ext cx="320040" cy="0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群組 39">
              <a:extLst>
                <a:ext uri="{FF2B5EF4-FFF2-40B4-BE49-F238E27FC236}">
                  <a16:creationId xmlns:a16="http://schemas.microsoft.com/office/drawing/2014/main" id="{8267F1BF-287D-46B2-88D0-E661AD4B6F48}"/>
                </a:ext>
              </a:extLst>
            </p:cNvPr>
            <p:cNvGrpSpPr/>
            <p:nvPr/>
          </p:nvGrpSpPr>
          <p:grpSpPr>
            <a:xfrm>
              <a:off x="0" y="0"/>
              <a:ext cx="5612955" cy="4304608"/>
              <a:chOff x="0" y="0"/>
              <a:chExt cx="5612955" cy="4304608"/>
            </a:xfrm>
          </p:grpSpPr>
          <p:grpSp>
            <p:nvGrpSpPr>
              <p:cNvPr id="41" name="群組 40">
                <a:extLst>
                  <a:ext uri="{FF2B5EF4-FFF2-40B4-BE49-F238E27FC236}">
                    <a16:creationId xmlns:a16="http://schemas.microsoft.com/office/drawing/2014/main" id="{ADCB40B0-6774-4BD0-A376-BB2BCB004054}"/>
                  </a:ext>
                </a:extLst>
              </p:cNvPr>
              <p:cNvGrpSpPr/>
              <p:nvPr/>
            </p:nvGrpSpPr>
            <p:grpSpPr>
              <a:xfrm>
                <a:off x="1252425" y="611044"/>
                <a:ext cx="1534898" cy="734317"/>
                <a:chOff x="-18061" y="7024"/>
                <a:chExt cx="1158539" cy="548640"/>
              </a:xfrm>
            </p:grpSpPr>
            <p:sp>
              <p:nvSpPr>
                <p:cNvPr id="68" name="矩形 67">
                  <a:extLst>
                    <a:ext uri="{FF2B5EF4-FFF2-40B4-BE49-F238E27FC236}">
                      <a16:creationId xmlns:a16="http://schemas.microsoft.com/office/drawing/2014/main" id="{DE3E0A68-2C74-4399-A165-B671CECE8410}"/>
                    </a:ext>
                  </a:extLst>
                </p:cNvPr>
                <p:cNvSpPr/>
                <p:nvPr/>
              </p:nvSpPr>
              <p:spPr>
                <a:xfrm>
                  <a:off x="47708" y="39757"/>
                  <a:ext cx="970059" cy="500932"/>
                </a:xfrm>
                <a:prstGeom prst="rect">
                  <a:avLst/>
                </a:prstGeom>
                <a:solidFill>
                  <a:srgbClr val="FFFF00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TW" altLang="en-US" sz="4000" dirty="0"/>
                </a:p>
              </p:txBody>
            </p:sp>
            <p:sp>
              <p:nvSpPr>
                <p:cNvPr id="67" name="矩形 66">
                  <a:extLst>
                    <a:ext uri="{FF2B5EF4-FFF2-40B4-BE49-F238E27FC236}">
                      <a16:creationId xmlns:a16="http://schemas.microsoft.com/office/drawing/2014/main" id="{4CC57076-8942-4126-B2EC-124EECD7AAF7}"/>
                    </a:ext>
                  </a:extLst>
                </p:cNvPr>
                <p:cNvSpPr/>
                <p:nvPr/>
              </p:nvSpPr>
              <p:spPr>
                <a:xfrm>
                  <a:off x="-18061" y="7024"/>
                  <a:ext cx="1158539" cy="5486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300"/>
                    </a:lnSpc>
                    <a:spcAft>
                      <a:spcPts val="0"/>
                    </a:spcAft>
                  </a:pPr>
                  <a:r>
                    <a:rPr lang="zh-TW" sz="2400" kern="100" dirty="0">
                      <a:effectLst/>
                      <a:ea typeface="文鼎標楷注音" panose="03000600000000000000" pitchFamily="66" charset="-120"/>
                      <a:cs typeface="Times New Roman" panose="02020603050405020304" pitchFamily="18" charset="0"/>
                    </a:rPr>
                    <a:t>問題來了</a:t>
                  </a:r>
                  <a:endParaRPr lang="zh-TW" sz="2400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6E830558-8D7E-433D-9327-E75C65BFD286}"/>
                  </a:ext>
                </a:extLst>
              </p:cNvPr>
              <p:cNvSpPr/>
              <p:nvPr/>
            </p:nvSpPr>
            <p:spPr>
              <a:xfrm>
                <a:off x="0" y="1152750"/>
                <a:ext cx="706755" cy="25184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09552C2A-E688-4C34-9CB1-FC2065325D8E}"/>
                  </a:ext>
                </a:extLst>
              </p:cNvPr>
              <p:cNvSpPr/>
              <p:nvPr/>
            </p:nvSpPr>
            <p:spPr>
              <a:xfrm>
                <a:off x="2743200" y="281687"/>
                <a:ext cx="1094740" cy="4476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100"/>
                  </a:lnSpc>
                  <a:spcAft>
                    <a:spcPts val="0"/>
                  </a:spcAft>
                </a:pPr>
                <a:r>
                  <a:rPr lang="zh-TW" sz="2400" kern="100" dirty="0">
                    <a:effectLst/>
                    <a:ea typeface="標楷體" panose="03000509000000000000" pitchFamily="65" charset="-120"/>
                    <a:cs typeface="Times New Roman" panose="02020603050405020304" pitchFamily="18" charset="0"/>
                  </a:rPr>
                  <a:t>小麻雀</a:t>
                </a:r>
                <a:endParaRPr lang="zh-TW" sz="24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4" name="接點: 肘形 43">
                <a:extLst>
                  <a:ext uri="{FF2B5EF4-FFF2-40B4-BE49-F238E27FC236}">
                    <a16:creationId xmlns:a16="http://schemas.microsoft.com/office/drawing/2014/main" id="{91B2EF15-F04F-4540-998E-70CA96C4629A}"/>
                  </a:ext>
                </a:extLst>
              </p:cNvPr>
              <p:cNvCxnSpPr/>
              <p:nvPr/>
            </p:nvCxnSpPr>
            <p:spPr>
              <a:xfrm>
                <a:off x="3679268" y="671715"/>
                <a:ext cx="45719" cy="971550"/>
              </a:xfrm>
              <a:prstGeom prst="bentConnector3">
                <a:avLst>
                  <a:gd name="adj1" fmla="val -1764977"/>
                </a:avLst>
              </a:prstGeom>
              <a:ln w="12700">
                <a:solidFill>
                  <a:schemeClr val="tx1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5" name="群組 44">
                <a:extLst>
                  <a:ext uri="{FF2B5EF4-FFF2-40B4-BE49-F238E27FC236}">
                    <a16:creationId xmlns:a16="http://schemas.microsoft.com/office/drawing/2014/main" id="{E44D0F7A-14CA-4E96-843F-8C26078DE3A8}"/>
                  </a:ext>
                </a:extLst>
              </p:cNvPr>
              <p:cNvGrpSpPr/>
              <p:nvPr/>
            </p:nvGrpSpPr>
            <p:grpSpPr>
              <a:xfrm>
                <a:off x="1261092" y="2210161"/>
                <a:ext cx="1452880" cy="734060"/>
                <a:chOff x="-19180" y="14233"/>
                <a:chExt cx="1097086" cy="548640"/>
              </a:xfrm>
            </p:grpSpPr>
            <p:sp>
              <p:nvSpPr>
                <p:cNvPr id="66" name="矩形 65">
                  <a:extLst>
                    <a:ext uri="{FF2B5EF4-FFF2-40B4-BE49-F238E27FC236}">
                      <a16:creationId xmlns:a16="http://schemas.microsoft.com/office/drawing/2014/main" id="{359F752C-6105-4F4C-A591-A0BE018D162C}"/>
                    </a:ext>
                  </a:extLst>
                </p:cNvPr>
                <p:cNvSpPr/>
                <p:nvPr/>
              </p:nvSpPr>
              <p:spPr>
                <a:xfrm>
                  <a:off x="47708" y="39757"/>
                  <a:ext cx="970059" cy="500932"/>
                </a:xfrm>
                <a:prstGeom prst="rect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65" name="矩形 64">
                  <a:extLst>
                    <a:ext uri="{FF2B5EF4-FFF2-40B4-BE49-F238E27FC236}">
                      <a16:creationId xmlns:a16="http://schemas.microsoft.com/office/drawing/2014/main" id="{A9D084FC-A716-4786-B5E5-DB311D1E019F}"/>
                    </a:ext>
                  </a:extLst>
                </p:cNvPr>
                <p:cNvSpPr/>
                <p:nvPr/>
              </p:nvSpPr>
              <p:spPr>
                <a:xfrm>
                  <a:off x="-19180" y="14233"/>
                  <a:ext cx="1097086" cy="5486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300"/>
                    </a:lnSpc>
                    <a:spcAft>
                      <a:spcPts val="0"/>
                    </a:spcAft>
                  </a:pPr>
                  <a:r>
                    <a:rPr lang="zh-TW" sz="2400" kern="100" dirty="0">
                      <a:effectLst/>
                      <a:ea typeface="文鼎標楷注音" panose="03000600000000000000" pitchFamily="66" charset="-120"/>
                      <a:cs typeface="Times New Roman" panose="02020603050405020304" pitchFamily="18" charset="0"/>
                    </a:rPr>
                    <a:t>找好方法</a:t>
                  </a:r>
                  <a:endParaRPr lang="zh-TW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46" name="接點: 肘形 45">
                <a:extLst>
                  <a:ext uri="{FF2B5EF4-FFF2-40B4-BE49-F238E27FC236}">
                    <a16:creationId xmlns:a16="http://schemas.microsoft.com/office/drawing/2014/main" id="{96E428B0-8259-4D98-B107-A53FEBEB2D22}"/>
                  </a:ext>
                </a:extLst>
              </p:cNvPr>
              <p:cNvCxnSpPr/>
              <p:nvPr/>
            </p:nvCxnSpPr>
            <p:spPr>
              <a:xfrm>
                <a:off x="1317430" y="957736"/>
                <a:ext cx="59591" cy="2847949"/>
              </a:xfrm>
              <a:prstGeom prst="bentConnector3">
                <a:avLst>
                  <a:gd name="adj1" fmla="val -505560"/>
                </a:avLst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線接點 46">
                <a:extLst>
                  <a:ext uri="{FF2B5EF4-FFF2-40B4-BE49-F238E27FC236}">
                    <a16:creationId xmlns:a16="http://schemas.microsoft.com/office/drawing/2014/main" id="{784B23DB-6187-4397-B4F7-98121079FE9D}"/>
                  </a:ext>
                </a:extLst>
              </p:cNvPr>
              <p:cNvCxnSpPr/>
              <p:nvPr/>
            </p:nvCxnSpPr>
            <p:spPr>
              <a:xfrm flipV="1">
                <a:off x="1005407" y="2595856"/>
                <a:ext cx="339725" cy="2540"/>
              </a:xfrm>
              <a:prstGeom prst="line">
                <a:avLst/>
              </a:prstGeom>
              <a:ln w="28575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線接點 47">
                <a:extLst>
                  <a:ext uri="{FF2B5EF4-FFF2-40B4-BE49-F238E27FC236}">
                    <a16:creationId xmlns:a16="http://schemas.microsoft.com/office/drawing/2014/main" id="{183CE214-B6E0-4BDA-A3B0-1D93A406BBAB}"/>
                  </a:ext>
                </a:extLst>
              </p:cNvPr>
              <p:cNvCxnSpPr/>
              <p:nvPr/>
            </p:nvCxnSpPr>
            <p:spPr>
              <a:xfrm>
                <a:off x="3661934" y="2613190"/>
                <a:ext cx="1951021" cy="13581"/>
              </a:xfrm>
              <a:prstGeom prst="line">
                <a:avLst/>
              </a:prstGeom>
              <a:ln w="127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箭號: 向下 48">
                <a:extLst>
                  <a:ext uri="{FF2B5EF4-FFF2-40B4-BE49-F238E27FC236}">
                    <a16:creationId xmlns:a16="http://schemas.microsoft.com/office/drawing/2014/main" id="{ED48273C-3463-4D71-AAA0-13C7D09BFE0E}"/>
                  </a:ext>
                </a:extLst>
              </p:cNvPr>
              <p:cNvSpPr/>
              <p:nvPr/>
            </p:nvSpPr>
            <p:spPr>
              <a:xfrm>
                <a:off x="1798465" y="3055222"/>
                <a:ext cx="381000" cy="311150"/>
              </a:xfrm>
              <a:prstGeom prst="downArrow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sp>
            <p:nvSpPr>
              <p:cNvPr id="50" name="箭號: 向下 49">
                <a:extLst>
                  <a:ext uri="{FF2B5EF4-FFF2-40B4-BE49-F238E27FC236}">
                    <a16:creationId xmlns:a16="http://schemas.microsoft.com/office/drawing/2014/main" id="{DAE52A0C-2FF0-414C-93FA-E9D6850F568C}"/>
                  </a:ext>
                </a:extLst>
              </p:cNvPr>
              <p:cNvSpPr/>
              <p:nvPr/>
            </p:nvSpPr>
            <p:spPr>
              <a:xfrm>
                <a:off x="1763795" y="1659787"/>
                <a:ext cx="381000" cy="311150"/>
              </a:xfrm>
              <a:prstGeom prst="downArrow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cxnSp>
            <p:nvCxnSpPr>
              <p:cNvPr id="51" name="接點: 肘形 50">
                <a:extLst>
                  <a:ext uri="{FF2B5EF4-FFF2-40B4-BE49-F238E27FC236}">
                    <a16:creationId xmlns:a16="http://schemas.microsoft.com/office/drawing/2014/main" id="{2EA4D8D6-753B-40D4-B7BF-1EA4B2F2F558}"/>
                  </a:ext>
                </a:extLst>
              </p:cNvPr>
              <p:cNvCxnSpPr/>
              <p:nvPr/>
            </p:nvCxnSpPr>
            <p:spPr>
              <a:xfrm>
                <a:off x="5443064" y="368360"/>
                <a:ext cx="59690" cy="619125"/>
              </a:xfrm>
              <a:prstGeom prst="bentConnector3">
                <a:avLst>
                  <a:gd name="adj1" fmla="val -2865524"/>
                </a:avLst>
              </a:prstGeom>
              <a:ln w="127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A732F52C-6E13-40F2-B41E-6EB7C5FA6C64}"/>
                  </a:ext>
                </a:extLst>
              </p:cNvPr>
              <p:cNvSpPr/>
              <p:nvPr/>
            </p:nvSpPr>
            <p:spPr>
              <a:xfrm>
                <a:off x="3752940" y="0"/>
                <a:ext cx="1704975" cy="4476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100"/>
                  </a:lnSpc>
                  <a:spcAft>
                    <a:spcPts val="0"/>
                  </a:spcAft>
                </a:pPr>
                <a:r>
                  <a:rPr lang="zh-TW" sz="4000" kern="100" dirty="0">
                    <a:effectLst/>
                    <a:ea typeface="華康窄注音(標楷W5)" panose="03000500000000000000" pitchFamily="66" charset="-120"/>
                    <a:cs typeface="Times New Roman" panose="02020603050405020304" pitchFamily="18" charset="0"/>
                  </a:rPr>
                  <a:t>之 之 喳 喳</a:t>
                </a:r>
                <a:endParaRPr lang="zh-TW" sz="40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3" name="接點: 肘形 52">
                <a:extLst>
                  <a:ext uri="{FF2B5EF4-FFF2-40B4-BE49-F238E27FC236}">
                    <a16:creationId xmlns:a16="http://schemas.microsoft.com/office/drawing/2014/main" id="{B51660DC-A330-4EDB-8FF3-11BB80D3F6BC}"/>
                  </a:ext>
                </a:extLst>
              </p:cNvPr>
              <p:cNvCxnSpPr/>
              <p:nvPr/>
            </p:nvCxnSpPr>
            <p:spPr>
              <a:xfrm>
                <a:off x="5473399" y="1447438"/>
                <a:ext cx="59690" cy="619125"/>
              </a:xfrm>
              <a:prstGeom prst="bentConnector3">
                <a:avLst>
                  <a:gd name="adj1" fmla="val -2865524"/>
                </a:avLst>
              </a:prstGeom>
              <a:ln w="127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id="{2E0F929B-1334-4880-ACD9-3FE69A265470}"/>
                  </a:ext>
                </a:extLst>
              </p:cNvPr>
              <p:cNvSpPr/>
              <p:nvPr/>
            </p:nvSpPr>
            <p:spPr>
              <a:xfrm>
                <a:off x="3783276" y="1079078"/>
                <a:ext cx="1704975" cy="4476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100"/>
                  </a:lnSpc>
                  <a:spcAft>
                    <a:spcPts val="0"/>
                  </a:spcAft>
                </a:pPr>
                <a:r>
                  <a:rPr lang="zh-TW" sz="2400" kern="100" dirty="0">
                    <a:effectLst/>
                    <a:ea typeface="標楷體" panose="03000509000000000000" pitchFamily="65" charset="-120"/>
                    <a:cs typeface="Times New Roman" panose="02020603050405020304" pitchFamily="18" charset="0"/>
                  </a:rPr>
                  <a:t>想寫好字</a:t>
                </a:r>
                <a:endParaRPr lang="zh-TW" sz="24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55" name="群組 54">
                <a:extLst>
                  <a:ext uri="{FF2B5EF4-FFF2-40B4-BE49-F238E27FC236}">
                    <a16:creationId xmlns:a16="http://schemas.microsoft.com/office/drawing/2014/main" id="{F2F4D9C8-CD95-43D1-BDF5-840CAC514EBE}"/>
                  </a:ext>
                </a:extLst>
              </p:cNvPr>
              <p:cNvGrpSpPr/>
              <p:nvPr/>
            </p:nvGrpSpPr>
            <p:grpSpPr>
              <a:xfrm>
                <a:off x="1313096" y="2868875"/>
                <a:ext cx="3659479" cy="1435733"/>
                <a:chOff x="0" y="0"/>
                <a:chExt cx="3659479" cy="1435733"/>
              </a:xfrm>
            </p:grpSpPr>
            <p:grpSp>
              <p:nvGrpSpPr>
                <p:cNvPr id="56" name="群組 55">
                  <a:extLst>
                    <a:ext uri="{FF2B5EF4-FFF2-40B4-BE49-F238E27FC236}">
                      <a16:creationId xmlns:a16="http://schemas.microsoft.com/office/drawing/2014/main" id="{38BC723D-7FCC-4CFE-9BF7-4D7E159DA2E2}"/>
                    </a:ext>
                  </a:extLst>
                </p:cNvPr>
                <p:cNvGrpSpPr/>
                <p:nvPr/>
              </p:nvGrpSpPr>
              <p:grpSpPr>
                <a:xfrm>
                  <a:off x="0" y="523269"/>
                  <a:ext cx="1452880" cy="734060"/>
                  <a:chOff x="0" y="0"/>
                  <a:chExt cx="1097086" cy="548640"/>
                </a:xfrm>
              </p:grpSpPr>
              <p:sp>
                <p:nvSpPr>
                  <p:cNvPr id="64" name="矩形 63">
                    <a:extLst>
                      <a:ext uri="{FF2B5EF4-FFF2-40B4-BE49-F238E27FC236}">
                        <a16:creationId xmlns:a16="http://schemas.microsoft.com/office/drawing/2014/main" id="{9142117D-14A6-4821-BCA1-596783F4B82E}"/>
                      </a:ext>
                    </a:extLst>
                  </p:cNvPr>
                  <p:cNvSpPr/>
                  <p:nvPr/>
                </p:nvSpPr>
                <p:spPr>
                  <a:xfrm>
                    <a:off x="47708" y="39757"/>
                    <a:ext cx="970059" cy="500932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TW" altLang="en-US"/>
                  </a:p>
                </p:txBody>
              </p:sp>
              <p:sp>
                <p:nvSpPr>
                  <p:cNvPr id="63" name="矩形 62">
                    <a:extLst>
                      <a:ext uri="{FF2B5EF4-FFF2-40B4-BE49-F238E27FC236}">
                        <a16:creationId xmlns:a16="http://schemas.microsoft.com/office/drawing/2014/main" id="{8EB040FF-88E9-4E0F-8E7D-09F6B78BA348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1097086" cy="54864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  <a:spcAft>
                        <a:spcPts val="0"/>
                      </a:spcAft>
                    </a:pPr>
                    <a:r>
                      <a:rPr lang="zh-TW" sz="2400" kern="100" dirty="0">
                        <a:effectLst/>
                        <a:ea typeface="文鼎標楷注音" panose="03000600000000000000" pitchFamily="66" charset="-120"/>
                        <a:cs typeface="Times New Roman" panose="02020603050405020304" pitchFamily="18" charset="0"/>
                      </a:rPr>
                      <a:t>決定行動</a:t>
                    </a:r>
                    <a:endParaRPr lang="zh-TW" sz="2400" kern="100" dirty="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</p:grpSp>
            <p:cxnSp>
              <p:nvCxnSpPr>
                <p:cNvPr id="57" name="直線接點 56">
                  <a:extLst>
                    <a:ext uri="{FF2B5EF4-FFF2-40B4-BE49-F238E27FC236}">
                      <a16:creationId xmlns:a16="http://schemas.microsoft.com/office/drawing/2014/main" id="{A71047AE-FBF9-42DF-AE95-A33DE4F985B1}"/>
                    </a:ext>
                  </a:extLst>
                </p:cNvPr>
                <p:cNvCxnSpPr/>
                <p:nvPr/>
              </p:nvCxnSpPr>
              <p:spPr>
                <a:xfrm flipV="1">
                  <a:off x="1379528" y="930256"/>
                  <a:ext cx="15621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headEnd type="oval" w="sm" len="sm"/>
                  <a:tailEnd type="oval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8" name="群組 57">
                  <a:extLst>
                    <a:ext uri="{FF2B5EF4-FFF2-40B4-BE49-F238E27FC236}">
                      <a16:creationId xmlns:a16="http://schemas.microsoft.com/office/drawing/2014/main" id="{7CC192C4-8DD6-4B6D-8994-96043988E13E}"/>
                    </a:ext>
                  </a:extLst>
                </p:cNvPr>
                <p:cNvGrpSpPr/>
                <p:nvPr/>
              </p:nvGrpSpPr>
              <p:grpSpPr>
                <a:xfrm>
                  <a:off x="1569808" y="0"/>
                  <a:ext cx="2089671" cy="1435733"/>
                  <a:chOff x="0" y="0"/>
                  <a:chExt cx="2089671" cy="1435733"/>
                </a:xfrm>
              </p:grpSpPr>
              <p:sp>
                <p:nvSpPr>
                  <p:cNvPr id="59" name="矩形 58">
                    <a:extLst>
                      <a:ext uri="{FF2B5EF4-FFF2-40B4-BE49-F238E27FC236}">
                        <a16:creationId xmlns:a16="http://schemas.microsoft.com/office/drawing/2014/main" id="{0B8C6163-70E9-4D6C-ADEB-17B26BB9A2A1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1837075" cy="52832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  <a:spcAft>
                        <a:spcPts val="0"/>
                      </a:spcAft>
                    </a:pPr>
                    <a:r>
                      <a:rPr lang="zh-TW" sz="2400" kern="100" dirty="0">
                        <a:effectLst/>
                        <a:ea typeface="標楷體" panose="03000509000000000000" pitchFamily="65" charset="-120"/>
                        <a:cs typeface="Times New Roman" panose="02020603050405020304" pitchFamily="18" charset="0"/>
                      </a:rPr>
                      <a:t>小麻雀不要急</a:t>
                    </a:r>
                    <a:endParaRPr lang="zh-TW" sz="2400" kern="100" dirty="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  <p:grpSp>
                <p:nvGrpSpPr>
                  <p:cNvPr id="60" name="群組 59">
                    <a:extLst>
                      <a:ext uri="{FF2B5EF4-FFF2-40B4-BE49-F238E27FC236}">
                        <a16:creationId xmlns:a16="http://schemas.microsoft.com/office/drawing/2014/main" id="{74AFC2B9-F575-4F70-B997-B9C72D16CDD3}"/>
                      </a:ext>
                    </a:extLst>
                  </p:cNvPr>
                  <p:cNvGrpSpPr/>
                  <p:nvPr/>
                </p:nvGrpSpPr>
                <p:grpSpPr>
                  <a:xfrm>
                    <a:off x="8275" y="430306"/>
                    <a:ext cx="2081396" cy="1005427"/>
                    <a:chOff x="-33100" y="0"/>
                    <a:chExt cx="2081396" cy="1005427"/>
                  </a:xfrm>
                </p:grpSpPr>
                <p:cxnSp>
                  <p:nvCxnSpPr>
                    <p:cNvPr id="61" name="接點: 肘形 60">
                      <a:extLst>
                        <a:ext uri="{FF2B5EF4-FFF2-40B4-BE49-F238E27FC236}">
                          <a16:creationId xmlns:a16="http://schemas.microsoft.com/office/drawing/2014/main" id="{51E16245-8971-47AA-B02A-CC6C6CAC35D6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002577" y="0"/>
                      <a:ext cx="45719" cy="1005427"/>
                    </a:xfrm>
                    <a:prstGeom prst="bentConnector3">
                      <a:avLst>
                        <a:gd name="adj1" fmla="val -4470846"/>
                      </a:avLst>
                    </a:prstGeom>
                    <a:ln w="12700">
                      <a:solidFill>
                        <a:schemeClr val="tx1"/>
                      </a:solidFill>
                      <a:headEnd type="none" w="med" len="med"/>
                      <a:tailEnd type="none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2" name="直線接點 61">
                      <a:extLst>
                        <a:ext uri="{FF2B5EF4-FFF2-40B4-BE49-F238E27FC236}">
                          <a16:creationId xmlns:a16="http://schemas.microsoft.com/office/drawing/2014/main" id="{A8AAC95E-E804-46D1-94D6-B6C4D8BD4390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-33100" y="496397"/>
                      <a:ext cx="2043953" cy="13578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  <a:headEnd type="none" w="med" len="med"/>
                      <a:tailEnd type="none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</p:grpSp>
      <p:sp>
        <p:nvSpPr>
          <p:cNvPr id="35" name="文字方塊 34">
            <a:extLst>
              <a:ext uri="{FF2B5EF4-FFF2-40B4-BE49-F238E27FC236}">
                <a16:creationId xmlns:a16="http://schemas.microsoft.com/office/drawing/2014/main" id="{77405817-E435-478B-B017-708BC3862A26}"/>
              </a:ext>
            </a:extLst>
          </p:cNvPr>
          <p:cNvSpPr txBox="1"/>
          <p:nvPr/>
        </p:nvSpPr>
        <p:spPr>
          <a:xfrm>
            <a:off x="4251083" y="-52491"/>
            <a:ext cx="4224789" cy="720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TW" altLang="en-US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他們遇到什麼問題</a:t>
            </a:r>
            <a:r>
              <a:rPr lang="en-US" altLang="zh-TW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?</a:t>
            </a:r>
            <a:endParaRPr lang="zh-TW" altLang="zh-TW" sz="2400" b="1" kern="100" dirty="0">
              <a:solidFill>
                <a:schemeClr val="accent6">
                  <a:lumMod val="75000"/>
                </a:schemeClr>
              </a:solidFill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7D4BC2A6-6CD9-4F18-89B6-CAFC896B4736}"/>
              </a:ext>
            </a:extLst>
          </p:cNvPr>
          <p:cNvSpPr/>
          <p:nvPr/>
        </p:nvSpPr>
        <p:spPr>
          <a:xfrm>
            <a:off x="6040509" y="2170678"/>
            <a:ext cx="1406068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我</a:t>
            </a: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511B1115-E1A5-4493-93A6-D4CEE6BD76D6}"/>
              </a:ext>
            </a:extLst>
          </p:cNvPr>
          <p:cNvSpPr/>
          <p:nvPr/>
        </p:nvSpPr>
        <p:spPr>
          <a:xfrm>
            <a:off x="7720879" y="1234685"/>
            <a:ext cx="2565484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想找我玩</a:t>
            </a: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7293CE0F-65B3-4644-B38E-83703A5CD2E4}"/>
              </a:ext>
            </a:extLst>
          </p:cNvPr>
          <p:cNvSpPr/>
          <p:nvPr/>
        </p:nvSpPr>
        <p:spPr>
          <a:xfrm>
            <a:off x="7784124" y="2731689"/>
            <a:ext cx="2565484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想玩遊戲</a:t>
            </a:r>
          </a:p>
        </p:txBody>
      </p:sp>
      <p:cxnSp>
        <p:nvCxnSpPr>
          <p:cNvPr id="71" name="直線接點 70">
            <a:extLst>
              <a:ext uri="{FF2B5EF4-FFF2-40B4-BE49-F238E27FC236}">
                <a16:creationId xmlns:a16="http://schemas.microsoft.com/office/drawing/2014/main" id="{DA263425-7B27-4F9E-9B70-8EACC2DD50D5}"/>
              </a:ext>
            </a:extLst>
          </p:cNvPr>
          <p:cNvCxnSpPr>
            <a:cxnSpLocks/>
          </p:cNvCxnSpPr>
          <p:nvPr/>
        </p:nvCxnSpPr>
        <p:spPr>
          <a:xfrm>
            <a:off x="5614287" y="3984748"/>
            <a:ext cx="1734524" cy="0"/>
          </a:xfrm>
          <a:prstGeom prst="line">
            <a:avLst/>
          </a:prstGeom>
          <a:ln w="12700">
            <a:solidFill>
              <a:schemeClr val="tx1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: 圓角 71">
            <a:extLst>
              <a:ext uri="{FF2B5EF4-FFF2-40B4-BE49-F238E27FC236}">
                <a16:creationId xmlns:a16="http://schemas.microsoft.com/office/drawing/2014/main" id="{203F5237-FFF6-4D1D-8C76-1E834EB24AB7}"/>
              </a:ext>
            </a:extLst>
          </p:cNvPr>
          <p:cNvSpPr/>
          <p:nvPr/>
        </p:nvSpPr>
        <p:spPr>
          <a:xfrm>
            <a:off x="3069103" y="153339"/>
            <a:ext cx="8119445" cy="3218323"/>
          </a:xfrm>
          <a:prstGeom prst="roundRect">
            <a:avLst/>
          </a:prstGeom>
          <a:noFill/>
          <a:ln w="28575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04168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69" grpId="0"/>
      <p:bldP spid="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CDB6BE47-8715-4FDB-B417-7F0C6A292AC1}"/>
              </a:ext>
            </a:extLst>
          </p:cNvPr>
          <p:cNvSpPr/>
          <p:nvPr/>
        </p:nvSpPr>
        <p:spPr>
          <a:xfrm>
            <a:off x="1131931" y="2052743"/>
            <a:ext cx="1004223" cy="32118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800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窗外的小麻雀</a:t>
            </a:r>
          </a:p>
        </p:txBody>
      </p:sp>
      <p:grpSp>
        <p:nvGrpSpPr>
          <p:cNvPr id="37" name="群組 36">
            <a:extLst>
              <a:ext uri="{FF2B5EF4-FFF2-40B4-BE49-F238E27FC236}">
                <a16:creationId xmlns:a16="http://schemas.microsoft.com/office/drawing/2014/main" id="{E80C91A7-46D3-4E90-A41C-9872C1219314}"/>
              </a:ext>
            </a:extLst>
          </p:cNvPr>
          <p:cNvGrpSpPr/>
          <p:nvPr/>
        </p:nvGrpSpPr>
        <p:grpSpPr>
          <a:xfrm>
            <a:off x="1003452" y="303862"/>
            <a:ext cx="9726067" cy="6063382"/>
            <a:chOff x="0" y="0"/>
            <a:chExt cx="5612955" cy="4304608"/>
          </a:xfrm>
        </p:grpSpPr>
        <p:cxnSp>
          <p:nvCxnSpPr>
            <p:cNvPr id="38" name="直線接點 37">
              <a:extLst>
                <a:ext uri="{FF2B5EF4-FFF2-40B4-BE49-F238E27FC236}">
                  <a16:creationId xmlns:a16="http://schemas.microsoft.com/office/drawing/2014/main" id="{33249D3A-196C-4DD0-AE2F-A59404B663B6}"/>
                </a:ext>
              </a:extLst>
            </p:cNvPr>
            <p:cNvCxnSpPr/>
            <p:nvPr/>
          </p:nvCxnSpPr>
          <p:spPr>
            <a:xfrm flipV="1">
              <a:off x="2665194" y="988072"/>
              <a:ext cx="156210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線接點 38">
              <a:extLst>
                <a:ext uri="{FF2B5EF4-FFF2-40B4-BE49-F238E27FC236}">
                  <a16:creationId xmlns:a16="http://schemas.microsoft.com/office/drawing/2014/main" id="{E787F94C-EE03-42FF-93AE-13ADA120AEFA}"/>
                </a:ext>
              </a:extLst>
            </p:cNvPr>
            <p:cNvCxnSpPr/>
            <p:nvPr/>
          </p:nvCxnSpPr>
          <p:spPr>
            <a:xfrm>
              <a:off x="706385" y="2591522"/>
              <a:ext cx="320040" cy="0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群組 39">
              <a:extLst>
                <a:ext uri="{FF2B5EF4-FFF2-40B4-BE49-F238E27FC236}">
                  <a16:creationId xmlns:a16="http://schemas.microsoft.com/office/drawing/2014/main" id="{8267F1BF-287D-46B2-88D0-E661AD4B6F48}"/>
                </a:ext>
              </a:extLst>
            </p:cNvPr>
            <p:cNvGrpSpPr/>
            <p:nvPr/>
          </p:nvGrpSpPr>
          <p:grpSpPr>
            <a:xfrm>
              <a:off x="0" y="0"/>
              <a:ext cx="5612955" cy="4304608"/>
              <a:chOff x="0" y="0"/>
              <a:chExt cx="5612955" cy="4304608"/>
            </a:xfrm>
          </p:grpSpPr>
          <p:grpSp>
            <p:nvGrpSpPr>
              <p:cNvPr id="41" name="群組 40">
                <a:extLst>
                  <a:ext uri="{FF2B5EF4-FFF2-40B4-BE49-F238E27FC236}">
                    <a16:creationId xmlns:a16="http://schemas.microsoft.com/office/drawing/2014/main" id="{ADCB40B0-6774-4BD0-A376-BB2BCB004054}"/>
                  </a:ext>
                </a:extLst>
              </p:cNvPr>
              <p:cNvGrpSpPr/>
              <p:nvPr/>
            </p:nvGrpSpPr>
            <p:grpSpPr>
              <a:xfrm>
                <a:off x="1252425" y="611044"/>
                <a:ext cx="1534898" cy="734317"/>
                <a:chOff x="-18061" y="7024"/>
                <a:chExt cx="1158539" cy="548640"/>
              </a:xfrm>
            </p:grpSpPr>
            <p:sp>
              <p:nvSpPr>
                <p:cNvPr id="68" name="矩形 67">
                  <a:extLst>
                    <a:ext uri="{FF2B5EF4-FFF2-40B4-BE49-F238E27FC236}">
                      <a16:creationId xmlns:a16="http://schemas.microsoft.com/office/drawing/2014/main" id="{DE3E0A68-2C74-4399-A165-B671CECE8410}"/>
                    </a:ext>
                  </a:extLst>
                </p:cNvPr>
                <p:cNvSpPr/>
                <p:nvPr/>
              </p:nvSpPr>
              <p:spPr>
                <a:xfrm>
                  <a:off x="47708" y="39757"/>
                  <a:ext cx="970059" cy="500932"/>
                </a:xfrm>
                <a:prstGeom prst="rect">
                  <a:avLst/>
                </a:prstGeom>
                <a:solidFill>
                  <a:srgbClr val="FFFF00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TW" altLang="en-US" sz="4000" dirty="0"/>
                </a:p>
              </p:txBody>
            </p:sp>
            <p:sp>
              <p:nvSpPr>
                <p:cNvPr id="67" name="矩形 66">
                  <a:extLst>
                    <a:ext uri="{FF2B5EF4-FFF2-40B4-BE49-F238E27FC236}">
                      <a16:creationId xmlns:a16="http://schemas.microsoft.com/office/drawing/2014/main" id="{4CC57076-8942-4126-B2EC-124EECD7AAF7}"/>
                    </a:ext>
                  </a:extLst>
                </p:cNvPr>
                <p:cNvSpPr/>
                <p:nvPr/>
              </p:nvSpPr>
              <p:spPr>
                <a:xfrm>
                  <a:off x="-18061" y="7024"/>
                  <a:ext cx="1158539" cy="5486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300"/>
                    </a:lnSpc>
                    <a:spcAft>
                      <a:spcPts val="0"/>
                    </a:spcAft>
                  </a:pPr>
                  <a:r>
                    <a:rPr lang="zh-TW" sz="2400" kern="100" dirty="0">
                      <a:effectLst/>
                      <a:ea typeface="文鼎標楷注音" panose="03000600000000000000" pitchFamily="66" charset="-120"/>
                      <a:cs typeface="Times New Roman" panose="02020603050405020304" pitchFamily="18" charset="0"/>
                    </a:rPr>
                    <a:t>問題來了</a:t>
                  </a:r>
                  <a:endParaRPr lang="zh-TW" sz="2400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6E830558-8D7E-433D-9327-E75C65BFD286}"/>
                  </a:ext>
                </a:extLst>
              </p:cNvPr>
              <p:cNvSpPr/>
              <p:nvPr/>
            </p:nvSpPr>
            <p:spPr>
              <a:xfrm>
                <a:off x="0" y="1152750"/>
                <a:ext cx="706755" cy="25184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09552C2A-E688-4C34-9CB1-FC2065325D8E}"/>
                  </a:ext>
                </a:extLst>
              </p:cNvPr>
              <p:cNvSpPr/>
              <p:nvPr/>
            </p:nvSpPr>
            <p:spPr>
              <a:xfrm>
                <a:off x="2743200" y="281687"/>
                <a:ext cx="1094740" cy="4476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100"/>
                  </a:lnSpc>
                  <a:spcAft>
                    <a:spcPts val="0"/>
                  </a:spcAft>
                </a:pPr>
                <a:r>
                  <a:rPr lang="zh-TW" sz="2400" kern="100" dirty="0">
                    <a:effectLst/>
                    <a:ea typeface="標楷體" panose="03000509000000000000" pitchFamily="65" charset="-120"/>
                    <a:cs typeface="Times New Roman" panose="02020603050405020304" pitchFamily="18" charset="0"/>
                  </a:rPr>
                  <a:t>小麻雀</a:t>
                </a:r>
                <a:endParaRPr lang="zh-TW" sz="24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4" name="接點: 肘形 43">
                <a:extLst>
                  <a:ext uri="{FF2B5EF4-FFF2-40B4-BE49-F238E27FC236}">
                    <a16:creationId xmlns:a16="http://schemas.microsoft.com/office/drawing/2014/main" id="{91B2EF15-F04F-4540-998E-70CA96C4629A}"/>
                  </a:ext>
                </a:extLst>
              </p:cNvPr>
              <p:cNvCxnSpPr/>
              <p:nvPr/>
            </p:nvCxnSpPr>
            <p:spPr>
              <a:xfrm>
                <a:off x="3679268" y="671715"/>
                <a:ext cx="45719" cy="971550"/>
              </a:xfrm>
              <a:prstGeom prst="bentConnector3">
                <a:avLst>
                  <a:gd name="adj1" fmla="val -1764977"/>
                </a:avLst>
              </a:prstGeom>
              <a:ln w="12700">
                <a:solidFill>
                  <a:schemeClr val="tx1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5" name="群組 44">
                <a:extLst>
                  <a:ext uri="{FF2B5EF4-FFF2-40B4-BE49-F238E27FC236}">
                    <a16:creationId xmlns:a16="http://schemas.microsoft.com/office/drawing/2014/main" id="{E44D0F7A-14CA-4E96-843F-8C26078DE3A8}"/>
                  </a:ext>
                </a:extLst>
              </p:cNvPr>
              <p:cNvGrpSpPr/>
              <p:nvPr/>
            </p:nvGrpSpPr>
            <p:grpSpPr>
              <a:xfrm>
                <a:off x="1261092" y="2210161"/>
                <a:ext cx="1452880" cy="734060"/>
                <a:chOff x="-19180" y="14233"/>
                <a:chExt cx="1097086" cy="548640"/>
              </a:xfrm>
            </p:grpSpPr>
            <p:sp>
              <p:nvSpPr>
                <p:cNvPr id="66" name="矩形 65">
                  <a:extLst>
                    <a:ext uri="{FF2B5EF4-FFF2-40B4-BE49-F238E27FC236}">
                      <a16:creationId xmlns:a16="http://schemas.microsoft.com/office/drawing/2014/main" id="{359F752C-6105-4F4C-A591-A0BE018D162C}"/>
                    </a:ext>
                  </a:extLst>
                </p:cNvPr>
                <p:cNvSpPr/>
                <p:nvPr/>
              </p:nvSpPr>
              <p:spPr>
                <a:xfrm>
                  <a:off x="47708" y="39757"/>
                  <a:ext cx="970059" cy="500932"/>
                </a:xfrm>
                <a:prstGeom prst="rect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65" name="矩形 64">
                  <a:extLst>
                    <a:ext uri="{FF2B5EF4-FFF2-40B4-BE49-F238E27FC236}">
                      <a16:creationId xmlns:a16="http://schemas.microsoft.com/office/drawing/2014/main" id="{A9D084FC-A716-4786-B5E5-DB311D1E019F}"/>
                    </a:ext>
                  </a:extLst>
                </p:cNvPr>
                <p:cNvSpPr/>
                <p:nvPr/>
              </p:nvSpPr>
              <p:spPr>
                <a:xfrm>
                  <a:off x="-19180" y="14233"/>
                  <a:ext cx="1097086" cy="5486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300"/>
                    </a:lnSpc>
                    <a:spcAft>
                      <a:spcPts val="0"/>
                    </a:spcAft>
                  </a:pPr>
                  <a:r>
                    <a:rPr lang="zh-TW" sz="2400" kern="100" dirty="0">
                      <a:effectLst/>
                      <a:ea typeface="文鼎標楷注音" panose="03000600000000000000" pitchFamily="66" charset="-120"/>
                      <a:cs typeface="Times New Roman" panose="02020603050405020304" pitchFamily="18" charset="0"/>
                    </a:rPr>
                    <a:t>找好方法</a:t>
                  </a:r>
                  <a:endParaRPr lang="zh-TW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46" name="接點: 肘形 45">
                <a:extLst>
                  <a:ext uri="{FF2B5EF4-FFF2-40B4-BE49-F238E27FC236}">
                    <a16:creationId xmlns:a16="http://schemas.microsoft.com/office/drawing/2014/main" id="{96E428B0-8259-4D98-B107-A53FEBEB2D22}"/>
                  </a:ext>
                </a:extLst>
              </p:cNvPr>
              <p:cNvCxnSpPr/>
              <p:nvPr/>
            </p:nvCxnSpPr>
            <p:spPr>
              <a:xfrm>
                <a:off x="1317430" y="957736"/>
                <a:ext cx="59591" cy="2847949"/>
              </a:xfrm>
              <a:prstGeom prst="bentConnector3">
                <a:avLst>
                  <a:gd name="adj1" fmla="val -505560"/>
                </a:avLst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線接點 46">
                <a:extLst>
                  <a:ext uri="{FF2B5EF4-FFF2-40B4-BE49-F238E27FC236}">
                    <a16:creationId xmlns:a16="http://schemas.microsoft.com/office/drawing/2014/main" id="{784B23DB-6187-4397-B4F7-98121079FE9D}"/>
                  </a:ext>
                </a:extLst>
              </p:cNvPr>
              <p:cNvCxnSpPr/>
              <p:nvPr/>
            </p:nvCxnSpPr>
            <p:spPr>
              <a:xfrm flipV="1">
                <a:off x="1005407" y="2595856"/>
                <a:ext cx="339725" cy="2540"/>
              </a:xfrm>
              <a:prstGeom prst="line">
                <a:avLst/>
              </a:prstGeom>
              <a:ln w="28575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線接點 47">
                <a:extLst>
                  <a:ext uri="{FF2B5EF4-FFF2-40B4-BE49-F238E27FC236}">
                    <a16:creationId xmlns:a16="http://schemas.microsoft.com/office/drawing/2014/main" id="{183CE214-B6E0-4BDA-A3B0-1D93A406BBAB}"/>
                  </a:ext>
                </a:extLst>
              </p:cNvPr>
              <p:cNvCxnSpPr/>
              <p:nvPr/>
            </p:nvCxnSpPr>
            <p:spPr>
              <a:xfrm>
                <a:off x="3661934" y="2613190"/>
                <a:ext cx="1951021" cy="13581"/>
              </a:xfrm>
              <a:prstGeom prst="line">
                <a:avLst/>
              </a:prstGeom>
              <a:ln w="127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箭號: 向下 48">
                <a:extLst>
                  <a:ext uri="{FF2B5EF4-FFF2-40B4-BE49-F238E27FC236}">
                    <a16:creationId xmlns:a16="http://schemas.microsoft.com/office/drawing/2014/main" id="{ED48273C-3463-4D71-AAA0-13C7D09BFE0E}"/>
                  </a:ext>
                </a:extLst>
              </p:cNvPr>
              <p:cNvSpPr/>
              <p:nvPr/>
            </p:nvSpPr>
            <p:spPr>
              <a:xfrm>
                <a:off x="1798465" y="3055222"/>
                <a:ext cx="381000" cy="311150"/>
              </a:xfrm>
              <a:prstGeom prst="downArrow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sp>
            <p:nvSpPr>
              <p:cNvPr id="50" name="箭號: 向下 49">
                <a:extLst>
                  <a:ext uri="{FF2B5EF4-FFF2-40B4-BE49-F238E27FC236}">
                    <a16:creationId xmlns:a16="http://schemas.microsoft.com/office/drawing/2014/main" id="{DAE52A0C-2FF0-414C-93FA-E9D6850F568C}"/>
                  </a:ext>
                </a:extLst>
              </p:cNvPr>
              <p:cNvSpPr/>
              <p:nvPr/>
            </p:nvSpPr>
            <p:spPr>
              <a:xfrm>
                <a:off x="1763795" y="1659787"/>
                <a:ext cx="381000" cy="311150"/>
              </a:xfrm>
              <a:prstGeom prst="downArrow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cxnSp>
            <p:nvCxnSpPr>
              <p:cNvPr id="51" name="接點: 肘形 50">
                <a:extLst>
                  <a:ext uri="{FF2B5EF4-FFF2-40B4-BE49-F238E27FC236}">
                    <a16:creationId xmlns:a16="http://schemas.microsoft.com/office/drawing/2014/main" id="{2EA4D8D6-753B-40D4-B7BF-1EA4B2F2F558}"/>
                  </a:ext>
                </a:extLst>
              </p:cNvPr>
              <p:cNvCxnSpPr/>
              <p:nvPr/>
            </p:nvCxnSpPr>
            <p:spPr>
              <a:xfrm>
                <a:off x="5443064" y="368360"/>
                <a:ext cx="59690" cy="619125"/>
              </a:xfrm>
              <a:prstGeom prst="bentConnector3">
                <a:avLst>
                  <a:gd name="adj1" fmla="val -2865524"/>
                </a:avLst>
              </a:prstGeom>
              <a:ln w="127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A732F52C-6E13-40F2-B41E-6EB7C5FA6C64}"/>
                  </a:ext>
                </a:extLst>
              </p:cNvPr>
              <p:cNvSpPr/>
              <p:nvPr/>
            </p:nvSpPr>
            <p:spPr>
              <a:xfrm>
                <a:off x="3752940" y="0"/>
                <a:ext cx="1704975" cy="4476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100"/>
                  </a:lnSpc>
                  <a:spcAft>
                    <a:spcPts val="0"/>
                  </a:spcAft>
                </a:pPr>
                <a:r>
                  <a:rPr lang="zh-TW" sz="4000" kern="100" dirty="0">
                    <a:effectLst/>
                    <a:ea typeface="華康窄注音(標楷W5)" panose="03000500000000000000" pitchFamily="66" charset="-120"/>
                    <a:cs typeface="Times New Roman" panose="02020603050405020304" pitchFamily="18" charset="0"/>
                  </a:rPr>
                  <a:t>之 之 喳 喳</a:t>
                </a:r>
                <a:endParaRPr lang="zh-TW" sz="40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3" name="接點: 肘形 52">
                <a:extLst>
                  <a:ext uri="{FF2B5EF4-FFF2-40B4-BE49-F238E27FC236}">
                    <a16:creationId xmlns:a16="http://schemas.microsoft.com/office/drawing/2014/main" id="{B51660DC-A330-4EDB-8FF3-11BB80D3F6BC}"/>
                  </a:ext>
                </a:extLst>
              </p:cNvPr>
              <p:cNvCxnSpPr/>
              <p:nvPr/>
            </p:nvCxnSpPr>
            <p:spPr>
              <a:xfrm>
                <a:off x="5473399" y="1447438"/>
                <a:ext cx="59690" cy="619125"/>
              </a:xfrm>
              <a:prstGeom prst="bentConnector3">
                <a:avLst>
                  <a:gd name="adj1" fmla="val -2865524"/>
                </a:avLst>
              </a:prstGeom>
              <a:ln w="127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id="{2E0F929B-1334-4880-ACD9-3FE69A265470}"/>
                  </a:ext>
                </a:extLst>
              </p:cNvPr>
              <p:cNvSpPr/>
              <p:nvPr/>
            </p:nvSpPr>
            <p:spPr>
              <a:xfrm>
                <a:off x="3783276" y="1079078"/>
                <a:ext cx="1704975" cy="4476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100"/>
                  </a:lnSpc>
                  <a:spcAft>
                    <a:spcPts val="0"/>
                  </a:spcAft>
                </a:pPr>
                <a:r>
                  <a:rPr lang="zh-TW" sz="2400" kern="100" dirty="0">
                    <a:effectLst/>
                    <a:ea typeface="標楷體" panose="03000509000000000000" pitchFamily="65" charset="-120"/>
                    <a:cs typeface="Times New Roman" panose="02020603050405020304" pitchFamily="18" charset="0"/>
                  </a:rPr>
                  <a:t>想寫好字</a:t>
                </a:r>
                <a:endParaRPr lang="zh-TW" sz="24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55" name="群組 54">
                <a:extLst>
                  <a:ext uri="{FF2B5EF4-FFF2-40B4-BE49-F238E27FC236}">
                    <a16:creationId xmlns:a16="http://schemas.microsoft.com/office/drawing/2014/main" id="{F2F4D9C8-CD95-43D1-BDF5-840CAC514EBE}"/>
                  </a:ext>
                </a:extLst>
              </p:cNvPr>
              <p:cNvGrpSpPr/>
              <p:nvPr/>
            </p:nvGrpSpPr>
            <p:grpSpPr>
              <a:xfrm>
                <a:off x="1313096" y="2868875"/>
                <a:ext cx="3659479" cy="1435733"/>
                <a:chOff x="0" y="0"/>
                <a:chExt cx="3659479" cy="1435733"/>
              </a:xfrm>
            </p:grpSpPr>
            <p:grpSp>
              <p:nvGrpSpPr>
                <p:cNvPr id="56" name="群組 55">
                  <a:extLst>
                    <a:ext uri="{FF2B5EF4-FFF2-40B4-BE49-F238E27FC236}">
                      <a16:creationId xmlns:a16="http://schemas.microsoft.com/office/drawing/2014/main" id="{38BC723D-7FCC-4CFE-9BF7-4D7E159DA2E2}"/>
                    </a:ext>
                  </a:extLst>
                </p:cNvPr>
                <p:cNvGrpSpPr/>
                <p:nvPr/>
              </p:nvGrpSpPr>
              <p:grpSpPr>
                <a:xfrm>
                  <a:off x="0" y="523269"/>
                  <a:ext cx="1452880" cy="734060"/>
                  <a:chOff x="0" y="0"/>
                  <a:chExt cx="1097086" cy="548640"/>
                </a:xfrm>
              </p:grpSpPr>
              <p:sp>
                <p:nvSpPr>
                  <p:cNvPr id="64" name="矩形 63">
                    <a:extLst>
                      <a:ext uri="{FF2B5EF4-FFF2-40B4-BE49-F238E27FC236}">
                        <a16:creationId xmlns:a16="http://schemas.microsoft.com/office/drawing/2014/main" id="{9142117D-14A6-4821-BCA1-596783F4B82E}"/>
                      </a:ext>
                    </a:extLst>
                  </p:cNvPr>
                  <p:cNvSpPr/>
                  <p:nvPr/>
                </p:nvSpPr>
                <p:spPr>
                  <a:xfrm>
                    <a:off x="47708" y="39757"/>
                    <a:ext cx="970059" cy="500932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TW" altLang="en-US"/>
                  </a:p>
                </p:txBody>
              </p:sp>
              <p:sp>
                <p:nvSpPr>
                  <p:cNvPr id="63" name="矩形 62">
                    <a:extLst>
                      <a:ext uri="{FF2B5EF4-FFF2-40B4-BE49-F238E27FC236}">
                        <a16:creationId xmlns:a16="http://schemas.microsoft.com/office/drawing/2014/main" id="{8EB040FF-88E9-4E0F-8E7D-09F6B78BA348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1097086" cy="54864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  <a:spcAft>
                        <a:spcPts val="0"/>
                      </a:spcAft>
                    </a:pPr>
                    <a:r>
                      <a:rPr lang="zh-TW" sz="2400" kern="100" dirty="0">
                        <a:effectLst/>
                        <a:ea typeface="文鼎標楷注音" panose="03000600000000000000" pitchFamily="66" charset="-120"/>
                        <a:cs typeface="Times New Roman" panose="02020603050405020304" pitchFamily="18" charset="0"/>
                      </a:rPr>
                      <a:t>決定行動</a:t>
                    </a:r>
                    <a:endParaRPr lang="zh-TW" sz="2400" kern="100" dirty="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</p:grpSp>
            <p:cxnSp>
              <p:nvCxnSpPr>
                <p:cNvPr id="57" name="直線接點 56">
                  <a:extLst>
                    <a:ext uri="{FF2B5EF4-FFF2-40B4-BE49-F238E27FC236}">
                      <a16:creationId xmlns:a16="http://schemas.microsoft.com/office/drawing/2014/main" id="{A71047AE-FBF9-42DF-AE95-A33DE4F985B1}"/>
                    </a:ext>
                  </a:extLst>
                </p:cNvPr>
                <p:cNvCxnSpPr/>
                <p:nvPr/>
              </p:nvCxnSpPr>
              <p:spPr>
                <a:xfrm flipV="1">
                  <a:off x="1379528" y="930256"/>
                  <a:ext cx="15621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headEnd type="oval" w="sm" len="sm"/>
                  <a:tailEnd type="oval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8" name="群組 57">
                  <a:extLst>
                    <a:ext uri="{FF2B5EF4-FFF2-40B4-BE49-F238E27FC236}">
                      <a16:creationId xmlns:a16="http://schemas.microsoft.com/office/drawing/2014/main" id="{7CC192C4-8DD6-4B6D-8994-96043988E13E}"/>
                    </a:ext>
                  </a:extLst>
                </p:cNvPr>
                <p:cNvGrpSpPr/>
                <p:nvPr/>
              </p:nvGrpSpPr>
              <p:grpSpPr>
                <a:xfrm>
                  <a:off x="1569808" y="0"/>
                  <a:ext cx="2089671" cy="1435733"/>
                  <a:chOff x="0" y="0"/>
                  <a:chExt cx="2089671" cy="1435733"/>
                </a:xfrm>
              </p:grpSpPr>
              <p:sp>
                <p:nvSpPr>
                  <p:cNvPr id="59" name="矩形 58">
                    <a:extLst>
                      <a:ext uri="{FF2B5EF4-FFF2-40B4-BE49-F238E27FC236}">
                        <a16:creationId xmlns:a16="http://schemas.microsoft.com/office/drawing/2014/main" id="{0B8C6163-70E9-4D6C-ADEB-17B26BB9A2A1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1837075" cy="52832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  <a:spcAft>
                        <a:spcPts val="0"/>
                      </a:spcAft>
                    </a:pPr>
                    <a:r>
                      <a:rPr lang="zh-TW" sz="2400" kern="100" dirty="0">
                        <a:effectLst/>
                        <a:ea typeface="標楷體" panose="03000509000000000000" pitchFamily="65" charset="-120"/>
                        <a:cs typeface="Times New Roman" panose="02020603050405020304" pitchFamily="18" charset="0"/>
                      </a:rPr>
                      <a:t>小麻雀不要急</a:t>
                    </a:r>
                    <a:endParaRPr lang="zh-TW" sz="2400" kern="100" dirty="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  <p:grpSp>
                <p:nvGrpSpPr>
                  <p:cNvPr id="60" name="群組 59">
                    <a:extLst>
                      <a:ext uri="{FF2B5EF4-FFF2-40B4-BE49-F238E27FC236}">
                        <a16:creationId xmlns:a16="http://schemas.microsoft.com/office/drawing/2014/main" id="{74AFC2B9-F575-4F70-B997-B9C72D16CDD3}"/>
                      </a:ext>
                    </a:extLst>
                  </p:cNvPr>
                  <p:cNvGrpSpPr/>
                  <p:nvPr/>
                </p:nvGrpSpPr>
                <p:grpSpPr>
                  <a:xfrm>
                    <a:off x="8275" y="430306"/>
                    <a:ext cx="2081396" cy="1005427"/>
                    <a:chOff x="-33100" y="0"/>
                    <a:chExt cx="2081396" cy="1005427"/>
                  </a:xfrm>
                </p:grpSpPr>
                <p:cxnSp>
                  <p:nvCxnSpPr>
                    <p:cNvPr id="61" name="接點: 肘形 60">
                      <a:extLst>
                        <a:ext uri="{FF2B5EF4-FFF2-40B4-BE49-F238E27FC236}">
                          <a16:creationId xmlns:a16="http://schemas.microsoft.com/office/drawing/2014/main" id="{51E16245-8971-47AA-B02A-CC6C6CAC35D6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002577" y="0"/>
                      <a:ext cx="45719" cy="1005427"/>
                    </a:xfrm>
                    <a:prstGeom prst="bentConnector3">
                      <a:avLst>
                        <a:gd name="adj1" fmla="val -4470846"/>
                      </a:avLst>
                    </a:prstGeom>
                    <a:ln w="12700">
                      <a:solidFill>
                        <a:schemeClr val="tx1"/>
                      </a:solidFill>
                      <a:headEnd type="none" w="med" len="med"/>
                      <a:tailEnd type="none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2" name="直線接點 61">
                      <a:extLst>
                        <a:ext uri="{FF2B5EF4-FFF2-40B4-BE49-F238E27FC236}">
                          <a16:creationId xmlns:a16="http://schemas.microsoft.com/office/drawing/2014/main" id="{A8AAC95E-E804-46D1-94D6-B6C4D8BD4390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-33100" y="496397"/>
                      <a:ext cx="2043953" cy="13578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  <a:headEnd type="none" w="med" len="med"/>
                      <a:tailEnd type="none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</p:grpSp>
      <p:sp>
        <p:nvSpPr>
          <p:cNvPr id="35" name="文字方塊 34">
            <a:extLst>
              <a:ext uri="{FF2B5EF4-FFF2-40B4-BE49-F238E27FC236}">
                <a16:creationId xmlns:a16="http://schemas.microsoft.com/office/drawing/2014/main" id="{77405817-E435-478B-B017-708BC3862A26}"/>
              </a:ext>
            </a:extLst>
          </p:cNvPr>
          <p:cNvSpPr txBox="1"/>
          <p:nvPr/>
        </p:nvSpPr>
        <p:spPr>
          <a:xfrm>
            <a:off x="4251083" y="-52491"/>
            <a:ext cx="4224789" cy="720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TW" altLang="en-US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他們遇到什麼問題</a:t>
            </a:r>
            <a:r>
              <a:rPr lang="en-US" altLang="zh-TW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?</a:t>
            </a:r>
            <a:endParaRPr lang="zh-TW" altLang="zh-TW" sz="2400" b="1" kern="100" dirty="0">
              <a:solidFill>
                <a:schemeClr val="accent6">
                  <a:lumMod val="75000"/>
                </a:schemeClr>
              </a:solidFill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7D4BC2A6-6CD9-4F18-89B6-CAFC896B4736}"/>
              </a:ext>
            </a:extLst>
          </p:cNvPr>
          <p:cNvSpPr/>
          <p:nvPr/>
        </p:nvSpPr>
        <p:spPr>
          <a:xfrm>
            <a:off x="6040509" y="2170678"/>
            <a:ext cx="1406068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我</a:t>
            </a: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511B1115-E1A5-4493-93A6-D4CEE6BD76D6}"/>
              </a:ext>
            </a:extLst>
          </p:cNvPr>
          <p:cNvSpPr/>
          <p:nvPr/>
        </p:nvSpPr>
        <p:spPr>
          <a:xfrm>
            <a:off x="7720879" y="1234685"/>
            <a:ext cx="2565484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想找我玩</a:t>
            </a: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7293CE0F-65B3-4644-B38E-83703A5CD2E4}"/>
              </a:ext>
            </a:extLst>
          </p:cNvPr>
          <p:cNvSpPr/>
          <p:nvPr/>
        </p:nvSpPr>
        <p:spPr>
          <a:xfrm>
            <a:off x="7784124" y="2731689"/>
            <a:ext cx="2565484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想玩遊戲</a:t>
            </a:r>
          </a:p>
        </p:txBody>
      </p:sp>
      <p:cxnSp>
        <p:nvCxnSpPr>
          <p:cNvPr id="71" name="直線接點 70">
            <a:extLst>
              <a:ext uri="{FF2B5EF4-FFF2-40B4-BE49-F238E27FC236}">
                <a16:creationId xmlns:a16="http://schemas.microsoft.com/office/drawing/2014/main" id="{DA263425-7B27-4F9E-9B70-8EACC2DD50D5}"/>
              </a:ext>
            </a:extLst>
          </p:cNvPr>
          <p:cNvCxnSpPr>
            <a:cxnSpLocks/>
          </p:cNvCxnSpPr>
          <p:nvPr/>
        </p:nvCxnSpPr>
        <p:spPr>
          <a:xfrm>
            <a:off x="5614287" y="3984748"/>
            <a:ext cx="1734524" cy="0"/>
          </a:xfrm>
          <a:prstGeom prst="line">
            <a:avLst/>
          </a:prstGeom>
          <a:ln w="12700">
            <a:solidFill>
              <a:schemeClr val="tx1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: 圓角 71">
            <a:extLst>
              <a:ext uri="{FF2B5EF4-FFF2-40B4-BE49-F238E27FC236}">
                <a16:creationId xmlns:a16="http://schemas.microsoft.com/office/drawing/2014/main" id="{203F5237-FFF6-4D1D-8C76-1E834EB24AB7}"/>
              </a:ext>
            </a:extLst>
          </p:cNvPr>
          <p:cNvSpPr/>
          <p:nvPr/>
        </p:nvSpPr>
        <p:spPr>
          <a:xfrm>
            <a:off x="3069103" y="3357357"/>
            <a:ext cx="8119445" cy="1192192"/>
          </a:xfrm>
          <a:prstGeom prst="roundRect">
            <a:avLst/>
          </a:prstGeom>
          <a:noFill/>
          <a:ln w="28575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768409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2A8ADB8B-E4F9-4049-BAE0-053425D09BF9}"/>
              </a:ext>
            </a:extLst>
          </p:cNvPr>
          <p:cNvSpPr txBox="1"/>
          <p:nvPr/>
        </p:nvSpPr>
        <p:spPr>
          <a:xfrm>
            <a:off x="1171575" y="1015484"/>
            <a:ext cx="6096000" cy="14225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一、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問題來了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：</a:t>
            </a:r>
            <a:endParaRPr lang="en-US" altLang="zh-TW" sz="3200" kern="100" dirty="0">
              <a:solidFill>
                <a:schemeClr val="bg1">
                  <a:lumMod val="75000"/>
                </a:schemeClr>
              </a:solidFill>
              <a:effectLst/>
              <a:latin typeface="Calibri" panose="020F0502020204030204" pitchFamily="34" charset="0"/>
              <a:ea typeface="文鼎標楷注音" panose="03000600000000000000" pitchFamily="66" charset="-12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主角遇到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破音三" panose="020F0800000000000000" pitchFamily="34" charset="-120"/>
                <a:cs typeface="Times New Roman" panose="02020603050405020304" pitchFamily="18" charset="0"/>
              </a:rPr>
              <a:t>什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麼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問題呢？</a:t>
            </a:r>
            <a:endParaRPr lang="zh-TW" altLang="zh-TW" sz="3200" kern="100" dirty="0">
              <a:solidFill>
                <a:schemeClr val="bg1">
                  <a:lumMod val="75000"/>
                </a:schemeClr>
              </a:solidFill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865D04D4-9802-4B1A-9FEF-4D81ABC5C806}"/>
              </a:ext>
            </a:extLst>
          </p:cNvPr>
          <p:cNvSpPr txBox="1"/>
          <p:nvPr/>
        </p:nvSpPr>
        <p:spPr>
          <a:xfrm>
            <a:off x="1171575" y="2905036"/>
            <a:ext cx="9163050" cy="2222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二、</a:t>
            </a:r>
            <a:r>
              <a:rPr lang="zh-TW" altLang="zh-TW" sz="3200" kern="100" dirty="0">
                <a:effectLst/>
                <a:highlight>
                  <a:srgbClr val="00FFFF"/>
                </a:highlight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找好方法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：</a:t>
            </a:r>
            <a:endParaRPr lang="zh-TW" altLang="zh-TW" sz="32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359410">
              <a:lnSpc>
                <a:spcPct val="150000"/>
              </a:lnSpc>
            </a:pPr>
            <a:r>
              <a:rPr lang="en-US" altLang="zh-TW" sz="3200" kern="100" dirty="0">
                <a:effectLst/>
                <a:latin typeface="文鼎標楷注音" panose="03000600000000000000" pitchFamily="66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1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、主角用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破音三" panose="020F0800000000000000" pitchFamily="34" charset="-120"/>
                <a:cs typeface="Times New Roman" panose="02020603050405020304" pitchFamily="18" charset="0"/>
              </a:rPr>
              <a:t>什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麼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方式找方法？</a:t>
            </a:r>
            <a:endParaRPr lang="zh-TW" altLang="zh-TW" sz="32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359410">
              <a:lnSpc>
                <a:spcPct val="150000"/>
              </a:lnSpc>
            </a:pPr>
            <a:r>
              <a:rPr lang="en-US" altLang="zh-TW" sz="3200" kern="100" dirty="0">
                <a:effectLst/>
                <a:latin typeface="文鼎標楷注音" panose="03000600000000000000" pitchFamily="66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2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、主角</a:t>
            </a:r>
            <a:r>
              <a:rPr lang="zh-TW" altLang="en-US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想到的方法是</a:t>
            </a:r>
            <a:r>
              <a:rPr lang="zh-TW" altLang="zh-TW" sz="3200" kern="100" dirty="0">
                <a:latin typeface="Calibri" panose="020F0502020204030204" pitchFamily="34" charset="0"/>
                <a:ea typeface="文鼎標楷注音破音三" panose="020F0800000000000000" pitchFamily="34" charset="-120"/>
                <a:cs typeface="Times New Roman" panose="02020603050405020304" pitchFamily="18" charset="0"/>
              </a:rPr>
              <a:t>什</a:t>
            </a:r>
            <a:r>
              <a:rPr lang="zh-TW" altLang="zh-TW" sz="3200" kern="100" dirty="0">
                <a:latin typeface="Calibri" panose="020F0502020204030204" pitchFamily="34" charset="0"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麼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？</a:t>
            </a:r>
            <a:endParaRPr lang="zh-TW" altLang="zh-TW" sz="32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50050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CDB6BE47-8715-4FDB-B417-7F0C6A292AC1}"/>
              </a:ext>
            </a:extLst>
          </p:cNvPr>
          <p:cNvSpPr/>
          <p:nvPr/>
        </p:nvSpPr>
        <p:spPr>
          <a:xfrm>
            <a:off x="1131931" y="2052743"/>
            <a:ext cx="1004223" cy="32118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800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窗外的小麻雀</a:t>
            </a:r>
          </a:p>
        </p:txBody>
      </p:sp>
      <p:grpSp>
        <p:nvGrpSpPr>
          <p:cNvPr id="37" name="群組 36">
            <a:extLst>
              <a:ext uri="{FF2B5EF4-FFF2-40B4-BE49-F238E27FC236}">
                <a16:creationId xmlns:a16="http://schemas.microsoft.com/office/drawing/2014/main" id="{E80C91A7-46D3-4E90-A41C-9872C1219314}"/>
              </a:ext>
            </a:extLst>
          </p:cNvPr>
          <p:cNvGrpSpPr/>
          <p:nvPr/>
        </p:nvGrpSpPr>
        <p:grpSpPr>
          <a:xfrm>
            <a:off x="1003452" y="303862"/>
            <a:ext cx="9726067" cy="6063382"/>
            <a:chOff x="0" y="0"/>
            <a:chExt cx="5612955" cy="4304608"/>
          </a:xfrm>
        </p:grpSpPr>
        <p:cxnSp>
          <p:nvCxnSpPr>
            <p:cNvPr id="38" name="直線接點 37">
              <a:extLst>
                <a:ext uri="{FF2B5EF4-FFF2-40B4-BE49-F238E27FC236}">
                  <a16:creationId xmlns:a16="http://schemas.microsoft.com/office/drawing/2014/main" id="{33249D3A-196C-4DD0-AE2F-A59404B663B6}"/>
                </a:ext>
              </a:extLst>
            </p:cNvPr>
            <p:cNvCxnSpPr/>
            <p:nvPr/>
          </p:nvCxnSpPr>
          <p:spPr>
            <a:xfrm flipV="1">
              <a:off x="2665194" y="988072"/>
              <a:ext cx="156210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線接點 38">
              <a:extLst>
                <a:ext uri="{FF2B5EF4-FFF2-40B4-BE49-F238E27FC236}">
                  <a16:creationId xmlns:a16="http://schemas.microsoft.com/office/drawing/2014/main" id="{E787F94C-EE03-42FF-93AE-13ADA120AEFA}"/>
                </a:ext>
              </a:extLst>
            </p:cNvPr>
            <p:cNvCxnSpPr/>
            <p:nvPr/>
          </p:nvCxnSpPr>
          <p:spPr>
            <a:xfrm>
              <a:off x="706385" y="2591522"/>
              <a:ext cx="320040" cy="0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群組 39">
              <a:extLst>
                <a:ext uri="{FF2B5EF4-FFF2-40B4-BE49-F238E27FC236}">
                  <a16:creationId xmlns:a16="http://schemas.microsoft.com/office/drawing/2014/main" id="{8267F1BF-287D-46B2-88D0-E661AD4B6F48}"/>
                </a:ext>
              </a:extLst>
            </p:cNvPr>
            <p:cNvGrpSpPr/>
            <p:nvPr/>
          </p:nvGrpSpPr>
          <p:grpSpPr>
            <a:xfrm>
              <a:off x="0" y="0"/>
              <a:ext cx="5612955" cy="4304608"/>
              <a:chOff x="0" y="0"/>
              <a:chExt cx="5612955" cy="4304608"/>
            </a:xfrm>
          </p:grpSpPr>
          <p:grpSp>
            <p:nvGrpSpPr>
              <p:cNvPr id="41" name="群組 40">
                <a:extLst>
                  <a:ext uri="{FF2B5EF4-FFF2-40B4-BE49-F238E27FC236}">
                    <a16:creationId xmlns:a16="http://schemas.microsoft.com/office/drawing/2014/main" id="{ADCB40B0-6774-4BD0-A376-BB2BCB004054}"/>
                  </a:ext>
                </a:extLst>
              </p:cNvPr>
              <p:cNvGrpSpPr/>
              <p:nvPr/>
            </p:nvGrpSpPr>
            <p:grpSpPr>
              <a:xfrm>
                <a:off x="1252425" y="611044"/>
                <a:ext cx="1534898" cy="734317"/>
                <a:chOff x="-18061" y="7024"/>
                <a:chExt cx="1158539" cy="548640"/>
              </a:xfrm>
            </p:grpSpPr>
            <p:sp>
              <p:nvSpPr>
                <p:cNvPr id="68" name="矩形 67">
                  <a:extLst>
                    <a:ext uri="{FF2B5EF4-FFF2-40B4-BE49-F238E27FC236}">
                      <a16:creationId xmlns:a16="http://schemas.microsoft.com/office/drawing/2014/main" id="{DE3E0A68-2C74-4399-A165-B671CECE8410}"/>
                    </a:ext>
                  </a:extLst>
                </p:cNvPr>
                <p:cNvSpPr/>
                <p:nvPr/>
              </p:nvSpPr>
              <p:spPr>
                <a:xfrm>
                  <a:off x="47708" y="39757"/>
                  <a:ext cx="970059" cy="500932"/>
                </a:xfrm>
                <a:prstGeom prst="rect">
                  <a:avLst/>
                </a:prstGeom>
                <a:solidFill>
                  <a:srgbClr val="FFFF00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TW" altLang="en-US" sz="4000" dirty="0"/>
                </a:p>
              </p:txBody>
            </p:sp>
            <p:sp>
              <p:nvSpPr>
                <p:cNvPr id="67" name="矩形 66">
                  <a:extLst>
                    <a:ext uri="{FF2B5EF4-FFF2-40B4-BE49-F238E27FC236}">
                      <a16:creationId xmlns:a16="http://schemas.microsoft.com/office/drawing/2014/main" id="{4CC57076-8942-4126-B2EC-124EECD7AAF7}"/>
                    </a:ext>
                  </a:extLst>
                </p:cNvPr>
                <p:cNvSpPr/>
                <p:nvPr/>
              </p:nvSpPr>
              <p:spPr>
                <a:xfrm>
                  <a:off x="-18061" y="7024"/>
                  <a:ext cx="1158539" cy="5486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300"/>
                    </a:lnSpc>
                    <a:spcAft>
                      <a:spcPts val="0"/>
                    </a:spcAft>
                  </a:pPr>
                  <a:r>
                    <a:rPr lang="zh-TW" sz="2400" kern="100" dirty="0">
                      <a:effectLst/>
                      <a:ea typeface="文鼎標楷注音" panose="03000600000000000000" pitchFamily="66" charset="-120"/>
                      <a:cs typeface="Times New Roman" panose="02020603050405020304" pitchFamily="18" charset="0"/>
                    </a:rPr>
                    <a:t>問題來了</a:t>
                  </a:r>
                  <a:endParaRPr lang="zh-TW" sz="2400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6E830558-8D7E-433D-9327-E75C65BFD286}"/>
                  </a:ext>
                </a:extLst>
              </p:cNvPr>
              <p:cNvSpPr/>
              <p:nvPr/>
            </p:nvSpPr>
            <p:spPr>
              <a:xfrm>
                <a:off x="0" y="1152750"/>
                <a:ext cx="706755" cy="25184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09552C2A-E688-4C34-9CB1-FC2065325D8E}"/>
                  </a:ext>
                </a:extLst>
              </p:cNvPr>
              <p:cNvSpPr/>
              <p:nvPr/>
            </p:nvSpPr>
            <p:spPr>
              <a:xfrm>
                <a:off x="2743200" y="281687"/>
                <a:ext cx="1094740" cy="4476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100"/>
                  </a:lnSpc>
                  <a:spcAft>
                    <a:spcPts val="0"/>
                  </a:spcAft>
                </a:pPr>
                <a:r>
                  <a:rPr lang="zh-TW" sz="2400" kern="100" dirty="0">
                    <a:effectLst/>
                    <a:ea typeface="標楷體" panose="03000509000000000000" pitchFamily="65" charset="-120"/>
                    <a:cs typeface="Times New Roman" panose="02020603050405020304" pitchFamily="18" charset="0"/>
                  </a:rPr>
                  <a:t>小麻雀</a:t>
                </a:r>
                <a:endParaRPr lang="zh-TW" sz="24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4" name="接點: 肘形 43">
                <a:extLst>
                  <a:ext uri="{FF2B5EF4-FFF2-40B4-BE49-F238E27FC236}">
                    <a16:creationId xmlns:a16="http://schemas.microsoft.com/office/drawing/2014/main" id="{91B2EF15-F04F-4540-998E-70CA96C4629A}"/>
                  </a:ext>
                </a:extLst>
              </p:cNvPr>
              <p:cNvCxnSpPr/>
              <p:nvPr/>
            </p:nvCxnSpPr>
            <p:spPr>
              <a:xfrm>
                <a:off x="3679268" y="671715"/>
                <a:ext cx="45719" cy="971550"/>
              </a:xfrm>
              <a:prstGeom prst="bentConnector3">
                <a:avLst>
                  <a:gd name="adj1" fmla="val -1764977"/>
                </a:avLst>
              </a:prstGeom>
              <a:ln w="12700">
                <a:solidFill>
                  <a:schemeClr val="tx1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5" name="群組 44">
                <a:extLst>
                  <a:ext uri="{FF2B5EF4-FFF2-40B4-BE49-F238E27FC236}">
                    <a16:creationId xmlns:a16="http://schemas.microsoft.com/office/drawing/2014/main" id="{E44D0F7A-14CA-4E96-843F-8C26078DE3A8}"/>
                  </a:ext>
                </a:extLst>
              </p:cNvPr>
              <p:cNvGrpSpPr/>
              <p:nvPr/>
            </p:nvGrpSpPr>
            <p:grpSpPr>
              <a:xfrm>
                <a:off x="1261092" y="2210161"/>
                <a:ext cx="1452880" cy="734060"/>
                <a:chOff x="-19180" y="14233"/>
                <a:chExt cx="1097086" cy="548640"/>
              </a:xfrm>
            </p:grpSpPr>
            <p:sp>
              <p:nvSpPr>
                <p:cNvPr id="66" name="矩形 65">
                  <a:extLst>
                    <a:ext uri="{FF2B5EF4-FFF2-40B4-BE49-F238E27FC236}">
                      <a16:creationId xmlns:a16="http://schemas.microsoft.com/office/drawing/2014/main" id="{359F752C-6105-4F4C-A591-A0BE018D162C}"/>
                    </a:ext>
                  </a:extLst>
                </p:cNvPr>
                <p:cNvSpPr/>
                <p:nvPr/>
              </p:nvSpPr>
              <p:spPr>
                <a:xfrm>
                  <a:off x="47708" y="39757"/>
                  <a:ext cx="970059" cy="500932"/>
                </a:xfrm>
                <a:prstGeom prst="rect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65" name="矩形 64">
                  <a:extLst>
                    <a:ext uri="{FF2B5EF4-FFF2-40B4-BE49-F238E27FC236}">
                      <a16:creationId xmlns:a16="http://schemas.microsoft.com/office/drawing/2014/main" id="{A9D084FC-A716-4786-B5E5-DB311D1E019F}"/>
                    </a:ext>
                  </a:extLst>
                </p:cNvPr>
                <p:cNvSpPr/>
                <p:nvPr/>
              </p:nvSpPr>
              <p:spPr>
                <a:xfrm>
                  <a:off x="-19180" y="14233"/>
                  <a:ext cx="1097086" cy="5486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300"/>
                    </a:lnSpc>
                    <a:spcAft>
                      <a:spcPts val="0"/>
                    </a:spcAft>
                  </a:pPr>
                  <a:r>
                    <a:rPr lang="zh-TW" sz="2400" kern="100" dirty="0">
                      <a:effectLst/>
                      <a:ea typeface="文鼎標楷注音" panose="03000600000000000000" pitchFamily="66" charset="-120"/>
                      <a:cs typeface="Times New Roman" panose="02020603050405020304" pitchFamily="18" charset="0"/>
                    </a:rPr>
                    <a:t>找好方法</a:t>
                  </a:r>
                  <a:endParaRPr lang="zh-TW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46" name="接點: 肘形 45">
                <a:extLst>
                  <a:ext uri="{FF2B5EF4-FFF2-40B4-BE49-F238E27FC236}">
                    <a16:creationId xmlns:a16="http://schemas.microsoft.com/office/drawing/2014/main" id="{96E428B0-8259-4D98-B107-A53FEBEB2D22}"/>
                  </a:ext>
                </a:extLst>
              </p:cNvPr>
              <p:cNvCxnSpPr/>
              <p:nvPr/>
            </p:nvCxnSpPr>
            <p:spPr>
              <a:xfrm>
                <a:off x="1317430" y="957736"/>
                <a:ext cx="59591" cy="2847949"/>
              </a:xfrm>
              <a:prstGeom prst="bentConnector3">
                <a:avLst>
                  <a:gd name="adj1" fmla="val -505560"/>
                </a:avLst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線接點 46">
                <a:extLst>
                  <a:ext uri="{FF2B5EF4-FFF2-40B4-BE49-F238E27FC236}">
                    <a16:creationId xmlns:a16="http://schemas.microsoft.com/office/drawing/2014/main" id="{784B23DB-6187-4397-B4F7-98121079FE9D}"/>
                  </a:ext>
                </a:extLst>
              </p:cNvPr>
              <p:cNvCxnSpPr/>
              <p:nvPr/>
            </p:nvCxnSpPr>
            <p:spPr>
              <a:xfrm flipV="1">
                <a:off x="1005407" y="2595856"/>
                <a:ext cx="339725" cy="2540"/>
              </a:xfrm>
              <a:prstGeom prst="line">
                <a:avLst/>
              </a:prstGeom>
              <a:ln w="28575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線接點 47">
                <a:extLst>
                  <a:ext uri="{FF2B5EF4-FFF2-40B4-BE49-F238E27FC236}">
                    <a16:creationId xmlns:a16="http://schemas.microsoft.com/office/drawing/2014/main" id="{183CE214-B6E0-4BDA-A3B0-1D93A406BBAB}"/>
                  </a:ext>
                </a:extLst>
              </p:cNvPr>
              <p:cNvCxnSpPr/>
              <p:nvPr/>
            </p:nvCxnSpPr>
            <p:spPr>
              <a:xfrm>
                <a:off x="3661934" y="2613190"/>
                <a:ext cx="1951021" cy="13581"/>
              </a:xfrm>
              <a:prstGeom prst="line">
                <a:avLst/>
              </a:prstGeom>
              <a:ln w="127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箭號: 向下 48">
                <a:extLst>
                  <a:ext uri="{FF2B5EF4-FFF2-40B4-BE49-F238E27FC236}">
                    <a16:creationId xmlns:a16="http://schemas.microsoft.com/office/drawing/2014/main" id="{ED48273C-3463-4D71-AAA0-13C7D09BFE0E}"/>
                  </a:ext>
                </a:extLst>
              </p:cNvPr>
              <p:cNvSpPr/>
              <p:nvPr/>
            </p:nvSpPr>
            <p:spPr>
              <a:xfrm>
                <a:off x="1798465" y="3055222"/>
                <a:ext cx="381000" cy="311150"/>
              </a:xfrm>
              <a:prstGeom prst="downArrow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sp>
            <p:nvSpPr>
              <p:cNvPr id="50" name="箭號: 向下 49">
                <a:extLst>
                  <a:ext uri="{FF2B5EF4-FFF2-40B4-BE49-F238E27FC236}">
                    <a16:creationId xmlns:a16="http://schemas.microsoft.com/office/drawing/2014/main" id="{DAE52A0C-2FF0-414C-93FA-E9D6850F568C}"/>
                  </a:ext>
                </a:extLst>
              </p:cNvPr>
              <p:cNvSpPr/>
              <p:nvPr/>
            </p:nvSpPr>
            <p:spPr>
              <a:xfrm>
                <a:off x="1763795" y="1659787"/>
                <a:ext cx="381000" cy="311150"/>
              </a:xfrm>
              <a:prstGeom prst="downArrow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cxnSp>
            <p:nvCxnSpPr>
              <p:cNvPr id="51" name="接點: 肘形 50">
                <a:extLst>
                  <a:ext uri="{FF2B5EF4-FFF2-40B4-BE49-F238E27FC236}">
                    <a16:creationId xmlns:a16="http://schemas.microsoft.com/office/drawing/2014/main" id="{2EA4D8D6-753B-40D4-B7BF-1EA4B2F2F558}"/>
                  </a:ext>
                </a:extLst>
              </p:cNvPr>
              <p:cNvCxnSpPr/>
              <p:nvPr/>
            </p:nvCxnSpPr>
            <p:spPr>
              <a:xfrm>
                <a:off x="5443064" y="368360"/>
                <a:ext cx="59690" cy="619125"/>
              </a:xfrm>
              <a:prstGeom prst="bentConnector3">
                <a:avLst>
                  <a:gd name="adj1" fmla="val -2865524"/>
                </a:avLst>
              </a:prstGeom>
              <a:ln w="127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A732F52C-6E13-40F2-B41E-6EB7C5FA6C64}"/>
                  </a:ext>
                </a:extLst>
              </p:cNvPr>
              <p:cNvSpPr/>
              <p:nvPr/>
            </p:nvSpPr>
            <p:spPr>
              <a:xfrm>
                <a:off x="3752940" y="0"/>
                <a:ext cx="1704975" cy="4476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100"/>
                  </a:lnSpc>
                  <a:spcAft>
                    <a:spcPts val="0"/>
                  </a:spcAft>
                </a:pPr>
                <a:r>
                  <a:rPr lang="zh-TW" sz="4000" kern="100" dirty="0">
                    <a:effectLst/>
                    <a:ea typeface="華康窄注音(標楷W5)" panose="03000500000000000000" pitchFamily="66" charset="-120"/>
                    <a:cs typeface="Times New Roman" panose="02020603050405020304" pitchFamily="18" charset="0"/>
                  </a:rPr>
                  <a:t>之 之 喳 喳</a:t>
                </a:r>
                <a:endParaRPr lang="zh-TW" sz="40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3" name="接點: 肘形 52">
                <a:extLst>
                  <a:ext uri="{FF2B5EF4-FFF2-40B4-BE49-F238E27FC236}">
                    <a16:creationId xmlns:a16="http://schemas.microsoft.com/office/drawing/2014/main" id="{B51660DC-A330-4EDB-8FF3-11BB80D3F6BC}"/>
                  </a:ext>
                </a:extLst>
              </p:cNvPr>
              <p:cNvCxnSpPr/>
              <p:nvPr/>
            </p:nvCxnSpPr>
            <p:spPr>
              <a:xfrm>
                <a:off x="5473399" y="1447438"/>
                <a:ext cx="59690" cy="619125"/>
              </a:xfrm>
              <a:prstGeom prst="bentConnector3">
                <a:avLst>
                  <a:gd name="adj1" fmla="val -2865524"/>
                </a:avLst>
              </a:prstGeom>
              <a:ln w="127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id="{2E0F929B-1334-4880-ACD9-3FE69A265470}"/>
                  </a:ext>
                </a:extLst>
              </p:cNvPr>
              <p:cNvSpPr/>
              <p:nvPr/>
            </p:nvSpPr>
            <p:spPr>
              <a:xfrm>
                <a:off x="3783276" y="1079078"/>
                <a:ext cx="1704975" cy="4476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100"/>
                  </a:lnSpc>
                  <a:spcAft>
                    <a:spcPts val="0"/>
                  </a:spcAft>
                </a:pPr>
                <a:r>
                  <a:rPr lang="zh-TW" sz="2400" kern="100" dirty="0">
                    <a:effectLst/>
                    <a:ea typeface="標楷體" panose="03000509000000000000" pitchFamily="65" charset="-120"/>
                    <a:cs typeface="Times New Roman" panose="02020603050405020304" pitchFamily="18" charset="0"/>
                  </a:rPr>
                  <a:t>想寫好字</a:t>
                </a:r>
                <a:endParaRPr lang="zh-TW" sz="24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55" name="群組 54">
                <a:extLst>
                  <a:ext uri="{FF2B5EF4-FFF2-40B4-BE49-F238E27FC236}">
                    <a16:creationId xmlns:a16="http://schemas.microsoft.com/office/drawing/2014/main" id="{F2F4D9C8-CD95-43D1-BDF5-840CAC514EBE}"/>
                  </a:ext>
                </a:extLst>
              </p:cNvPr>
              <p:cNvGrpSpPr/>
              <p:nvPr/>
            </p:nvGrpSpPr>
            <p:grpSpPr>
              <a:xfrm>
                <a:off x="1313096" y="2868875"/>
                <a:ext cx="3659479" cy="1435733"/>
                <a:chOff x="0" y="0"/>
                <a:chExt cx="3659479" cy="1435733"/>
              </a:xfrm>
            </p:grpSpPr>
            <p:grpSp>
              <p:nvGrpSpPr>
                <p:cNvPr id="56" name="群組 55">
                  <a:extLst>
                    <a:ext uri="{FF2B5EF4-FFF2-40B4-BE49-F238E27FC236}">
                      <a16:creationId xmlns:a16="http://schemas.microsoft.com/office/drawing/2014/main" id="{38BC723D-7FCC-4CFE-9BF7-4D7E159DA2E2}"/>
                    </a:ext>
                  </a:extLst>
                </p:cNvPr>
                <p:cNvGrpSpPr/>
                <p:nvPr/>
              </p:nvGrpSpPr>
              <p:grpSpPr>
                <a:xfrm>
                  <a:off x="0" y="523269"/>
                  <a:ext cx="1452880" cy="734060"/>
                  <a:chOff x="0" y="0"/>
                  <a:chExt cx="1097086" cy="548640"/>
                </a:xfrm>
              </p:grpSpPr>
              <p:sp>
                <p:nvSpPr>
                  <p:cNvPr id="64" name="矩形 63">
                    <a:extLst>
                      <a:ext uri="{FF2B5EF4-FFF2-40B4-BE49-F238E27FC236}">
                        <a16:creationId xmlns:a16="http://schemas.microsoft.com/office/drawing/2014/main" id="{9142117D-14A6-4821-BCA1-596783F4B82E}"/>
                      </a:ext>
                    </a:extLst>
                  </p:cNvPr>
                  <p:cNvSpPr/>
                  <p:nvPr/>
                </p:nvSpPr>
                <p:spPr>
                  <a:xfrm>
                    <a:off x="47708" y="39757"/>
                    <a:ext cx="970059" cy="500932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TW" altLang="en-US"/>
                  </a:p>
                </p:txBody>
              </p:sp>
              <p:sp>
                <p:nvSpPr>
                  <p:cNvPr id="63" name="矩形 62">
                    <a:extLst>
                      <a:ext uri="{FF2B5EF4-FFF2-40B4-BE49-F238E27FC236}">
                        <a16:creationId xmlns:a16="http://schemas.microsoft.com/office/drawing/2014/main" id="{8EB040FF-88E9-4E0F-8E7D-09F6B78BA348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1097086" cy="54864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  <a:spcAft>
                        <a:spcPts val="0"/>
                      </a:spcAft>
                    </a:pPr>
                    <a:r>
                      <a:rPr lang="zh-TW" sz="2400" kern="100" dirty="0">
                        <a:effectLst/>
                        <a:ea typeface="文鼎標楷注音" panose="03000600000000000000" pitchFamily="66" charset="-120"/>
                        <a:cs typeface="Times New Roman" panose="02020603050405020304" pitchFamily="18" charset="0"/>
                      </a:rPr>
                      <a:t>決定行動</a:t>
                    </a:r>
                    <a:endParaRPr lang="zh-TW" sz="2400" kern="100" dirty="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</p:grpSp>
            <p:cxnSp>
              <p:nvCxnSpPr>
                <p:cNvPr id="57" name="直線接點 56">
                  <a:extLst>
                    <a:ext uri="{FF2B5EF4-FFF2-40B4-BE49-F238E27FC236}">
                      <a16:creationId xmlns:a16="http://schemas.microsoft.com/office/drawing/2014/main" id="{A71047AE-FBF9-42DF-AE95-A33DE4F985B1}"/>
                    </a:ext>
                  </a:extLst>
                </p:cNvPr>
                <p:cNvCxnSpPr/>
                <p:nvPr/>
              </p:nvCxnSpPr>
              <p:spPr>
                <a:xfrm flipV="1">
                  <a:off x="1379528" y="930256"/>
                  <a:ext cx="15621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headEnd type="oval" w="sm" len="sm"/>
                  <a:tailEnd type="oval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8" name="群組 57">
                  <a:extLst>
                    <a:ext uri="{FF2B5EF4-FFF2-40B4-BE49-F238E27FC236}">
                      <a16:creationId xmlns:a16="http://schemas.microsoft.com/office/drawing/2014/main" id="{7CC192C4-8DD6-4B6D-8994-96043988E13E}"/>
                    </a:ext>
                  </a:extLst>
                </p:cNvPr>
                <p:cNvGrpSpPr/>
                <p:nvPr/>
              </p:nvGrpSpPr>
              <p:grpSpPr>
                <a:xfrm>
                  <a:off x="1569808" y="0"/>
                  <a:ext cx="2089671" cy="1435733"/>
                  <a:chOff x="0" y="0"/>
                  <a:chExt cx="2089671" cy="1435733"/>
                </a:xfrm>
              </p:grpSpPr>
              <p:sp>
                <p:nvSpPr>
                  <p:cNvPr id="59" name="矩形 58">
                    <a:extLst>
                      <a:ext uri="{FF2B5EF4-FFF2-40B4-BE49-F238E27FC236}">
                        <a16:creationId xmlns:a16="http://schemas.microsoft.com/office/drawing/2014/main" id="{0B8C6163-70E9-4D6C-ADEB-17B26BB9A2A1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1837075" cy="52832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  <a:spcAft>
                        <a:spcPts val="0"/>
                      </a:spcAft>
                    </a:pPr>
                    <a:r>
                      <a:rPr lang="zh-TW" sz="2400" kern="100" dirty="0">
                        <a:effectLst/>
                        <a:ea typeface="標楷體" panose="03000509000000000000" pitchFamily="65" charset="-120"/>
                        <a:cs typeface="Times New Roman" panose="02020603050405020304" pitchFamily="18" charset="0"/>
                      </a:rPr>
                      <a:t>小麻雀不要急</a:t>
                    </a:r>
                    <a:endParaRPr lang="zh-TW" sz="2400" kern="100" dirty="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  <p:grpSp>
                <p:nvGrpSpPr>
                  <p:cNvPr id="60" name="群組 59">
                    <a:extLst>
                      <a:ext uri="{FF2B5EF4-FFF2-40B4-BE49-F238E27FC236}">
                        <a16:creationId xmlns:a16="http://schemas.microsoft.com/office/drawing/2014/main" id="{74AFC2B9-F575-4F70-B997-B9C72D16CDD3}"/>
                      </a:ext>
                    </a:extLst>
                  </p:cNvPr>
                  <p:cNvGrpSpPr/>
                  <p:nvPr/>
                </p:nvGrpSpPr>
                <p:grpSpPr>
                  <a:xfrm>
                    <a:off x="8275" y="430306"/>
                    <a:ext cx="2081396" cy="1005427"/>
                    <a:chOff x="-33100" y="0"/>
                    <a:chExt cx="2081396" cy="1005427"/>
                  </a:xfrm>
                </p:grpSpPr>
                <p:cxnSp>
                  <p:nvCxnSpPr>
                    <p:cNvPr id="61" name="接點: 肘形 60">
                      <a:extLst>
                        <a:ext uri="{FF2B5EF4-FFF2-40B4-BE49-F238E27FC236}">
                          <a16:creationId xmlns:a16="http://schemas.microsoft.com/office/drawing/2014/main" id="{51E16245-8971-47AA-B02A-CC6C6CAC35D6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002577" y="0"/>
                      <a:ext cx="45719" cy="1005427"/>
                    </a:xfrm>
                    <a:prstGeom prst="bentConnector3">
                      <a:avLst>
                        <a:gd name="adj1" fmla="val -4470846"/>
                      </a:avLst>
                    </a:prstGeom>
                    <a:ln w="12700">
                      <a:solidFill>
                        <a:schemeClr val="tx1"/>
                      </a:solidFill>
                      <a:headEnd type="none" w="med" len="med"/>
                      <a:tailEnd type="none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2" name="直線接點 61">
                      <a:extLst>
                        <a:ext uri="{FF2B5EF4-FFF2-40B4-BE49-F238E27FC236}">
                          <a16:creationId xmlns:a16="http://schemas.microsoft.com/office/drawing/2014/main" id="{A8AAC95E-E804-46D1-94D6-B6C4D8BD4390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-33100" y="496397"/>
                      <a:ext cx="2043953" cy="13578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  <a:headEnd type="none" w="med" len="med"/>
                      <a:tailEnd type="none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</p:grpSp>
      <p:sp>
        <p:nvSpPr>
          <p:cNvPr id="36" name="矩形 35">
            <a:extLst>
              <a:ext uri="{FF2B5EF4-FFF2-40B4-BE49-F238E27FC236}">
                <a16:creationId xmlns:a16="http://schemas.microsoft.com/office/drawing/2014/main" id="{7D4BC2A6-6CD9-4F18-89B6-CAFC896B4736}"/>
              </a:ext>
            </a:extLst>
          </p:cNvPr>
          <p:cNvSpPr/>
          <p:nvPr/>
        </p:nvSpPr>
        <p:spPr>
          <a:xfrm>
            <a:off x="6013255" y="2153912"/>
            <a:ext cx="1406068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我</a:t>
            </a: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511B1115-E1A5-4493-93A6-D4CEE6BD76D6}"/>
              </a:ext>
            </a:extLst>
          </p:cNvPr>
          <p:cNvSpPr/>
          <p:nvPr/>
        </p:nvSpPr>
        <p:spPr>
          <a:xfrm>
            <a:off x="7720879" y="1206921"/>
            <a:ext cx="2565484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想找我玩</a:t>
            </a: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7293CE0F-65B3-4644-B38E-83703A5CD2E4}"/>
              </a:ext>
            </a:extLst>
          </p:cNvPr>
          <p:cNvSpPr/>
          <p:nvPr/>
        </p:nvSpPr>
        <p:spPr>
          <a:xfrm>
            <a:off x="7784124" y="2720635"/>
            <a:ext cx="2565484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想玩遊戲</a:t>
            </a:r>
          </a:p>
        </p:txBody>
      </p:sp>
      <p:cxnSp>
        <p:nvCxnSpPr>
          <p:cNvPr id="71" name="直線接點 70">
            <a:extLst>
              <a:ext uri="{FF2B5EF4-FFF2-40B4-BE49-F238E27FC236}">
                <a16:creationId xmlns:a16="http://schemas.microsoft.com/office/drawing/2014/main" id="{80634346-B62B-4C14-A55D-7BBADAEE0393}"/>
              </a:ext>
            </a:extLst>
          </p:cNvPr>
          <p:cNvCxnSpPr>
            <a:cxnSpLocks/>
          </p:cNvCxnSpPr>
          <p:nvPr/>
        </p:nvCxnSpPr>
        <p:spPr>
          <a:xfrm>
            <a:off x="5614287" y="3984748"/>
            <a:ext cx="1734524" cy="0"/>
          </a:xfrm>
          <a:prstGeom prst="line">
            <a:avLst/>
          </a:prstGeom>
          <a:ln w="12700">
            <a:solidFill>
              <a:schemeClr val="tx1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文字方塊 71">
            <a:extLst>
              <a:ext uri="{FF2B5EF4-FFF2-40B4-BE49-F238E27FC236}">
                <a16:creationId xmlns:a16="http://schemas.microsoft.com/office/drawing/2014/main" id="{0C760373-2087-4793-A08D-7D17F4586BFC}"/>
              </a:ext>
            </a:extLst>
          </p:cNvPr>
          <p:cNvSpPr txBox="1"/>
          <p:nvPr/>
        </p:nvSpPr>
        <p:spPr>
          <a:xfrm>
            <a:off x="4644683" y="2603408"/>
            <a:ext cx="265965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TW" altLang="en-US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用</a:t>
            </a:r>
            <a:r>
              <a:rPr lang="zh-TW" altLang="zh-TW" sz="2400" b="1" kern="100" dirty="0">
                <a:solidFill>
                  <a:schemeClr val="accent6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破音三" panose="020F0800000000000000" pitchFamily="34" charset="-120"/>
                <a:cs typeface="Times New Roman" panose="02020603050405020304" pitchFamily="18" charset="0"/>
              </a:rPr>
              <a:t>什</a:t>
            </a:r>
            <a:r>
              <a:rPr lang="zh-TW" altLang="zh-TW" sz="2400" b="1" kern="100" dirty="0">
                <a:solidFill>
                  <a:schemeClr val="accent6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麼</a:t>
            </a:r>
            <a:r>
              <a:rPr lang="zh-TW" altLang="en-US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方式找方法</a:t>
            </a:r>
            <a:r>
              <a:rPr lang="en-US" altLang="zh-TW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?</a:t>
            </a:r>
            <a:endParaRPr lang="zh-TW" altLang="zh-TW" sz="2400" b="1" kern="100" dirty="0">
              <a:solidFill>
                <a:schemeClr val="accent6">
                  <a:lumMod val="75000"/>
                </a:schemeClr>
              </a:solidFill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3B57393F-F705-44EC-A191-ED15240A41B9}"/>
              </a:ext>
            </a:extLst>
          </p:cNvPr>
          <p:cNvSpPr/>
          <p:nvPr/>
        </p:nvSpPr>
        <p:spPr>
          <a:xfrm>
            <a:off x="5528234" y="3506421"/>
            <a:ext cx="1890223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想一想</a:t>
            </a:r>
          </a:p>
        </p:txBody>
      </p:sp>
      <p:sp>
        <p:nvSpPr>
          <p:cNvPr id="74" name="矩形: 圓角 73">
            <a:extLst>
              <a:ext uri="{FF2B5EF4-FFF2-40B4-BE49-F238E27FC236}">
                <a16:creationId xmlns:a16="http://schemas.microsoft.com/office/drawing/2014/main" id="{BCD1322E-ADB6-477C-A144-A7404DC5FA03}"/>
              </a:ext>
            </a:extLst>
          </p:cNvPr>
          <p:cNvSpPr/>
          <p:nvPr/>
        </p:nvSpPr>
        <p:spPr>
          <a:xfrm>
            <a:off x="3069103" y="3357357"/>
            <a:ext cx="8119445" cy="1192192"/>
          </a:xfrm>
          <a:prstGeom prst="roundRect">
            <a:avLst/>
          </a:prstGeom>
          <a:noFill/>
          <a:ln w="28575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58536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</p:bldLst>
  </p:timing>
</p:sld>
</file>

<file path=ppt/theme/theme1.xml><?xml version="1.0" encoding="utf-8"?>
<a:theme xmlns:a="http://schemas.openxmlformats.org/drawingml/2006/main" name="FunkyShapesVTI">
  <a:themeElements>
    <a:clrScheme name="Custom 15">
      <a:dk1>
        <a:sysClr val="windowText" lastClr="000000"/>
      </a:dk1>
      <a:lt1>
        <a:sysClr val="window" lastClr="FFFFFF"/>
      </a:lt1>
      <a:dk2>
        <a:srgbClr val="2D2D2D"/>
      </a:dk2>
      <a:lt2>
        <a:srgbClr val="F3FFF8"/>
      </a:lt2>
      <a:accent1>
        <a:srgbClr val="FF80BD"/>
      </a:accent1>
      <a:accent2>
        <a:srgbClr val="1EB9D3"/>
      </a:accent2>
      <a:accent3>
        <a:srgbClr val="21C46B"/>
      </a:accent3>
      <a:accent4>
        <a:srgbClr val="EA9600"/>
      </a:accent4>
      <a:accent5>
        <a:srgbClr val="F43B56"/>
      </a:accent5>
      <a:accent6>
        <a:srgbClr val="4B56E8"/>
      </a:accent6>
      <a:hlink>
        <a:srgbClr val="8F61FF"/>
      </a:hlink>
      <a:folHlink>
        <a:srgbClr val="F900A0"/>
      </a:folHlink>
    </a:clrScheme>
    <a:fontScheme name="Source Sans Pro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unkyShapesVTI" id="{A7F40C41-3FB2-45B0-B0D6-DFB7FDD9B7AD}" vid="{C49381A0-09CD-46EE-B141-E2CDD87ABFE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506</Words>
  <Application>Microsoft Office PowerPoint</Application>
  <PresentationFormat>寬螢幕</PresentationFormat>
  <Paragraphs>140</Paragraphs>
  <Slides>14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11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14</vt:i4>
      </vt:variant>
    </vt:vector>
  </HeadingPairs>
  <TitlesOfParts>
    <vt:vector size="26" baseType="lpstr">
      <vt:lpstr>文鼎標楷注音</vt:lpstr>
      <vt:lpstr>文鼎標楷注音破音一</vt:lpstr>
      <vt:lpstr>文鼎標楷注音破音三</vt:lpstr>
      <vt:lpstr>華康窄注音(標楷W5)</vt:lpstr>
      <vt:lpstr>新細明體</vt:lpstr>
      <vt:lpstr>標楷體</vt:lpstr>
      <vt:lpstr>Arial</vt:lpstr>
      <vt:lpstr>Calibri</vt:lpstr>
      <vt:lpstr>Source Sans Pro</vt:lpstr>
      <vt:lpstr>Source Sans Pro SemiBold</vt:lpstr>
      <vt:lpstr>Times New Roman</vt:lpstr>
      <vt:lpstr>FunkyShapesVTI</vt:lpstr>
      <vt:lpstr>讀懂課文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悅真 LIEN</dc:creator>
  <cp:lastModifiedBy>user</cp:lastModifiedBy>
  <cp:revision>30</cp:revision>
  <dcterms:created xsi:type="dcterms:W3CDTF">2020-08-26T05:12:32Z</dcterms:created>
  <dcterms:modified xsi:type="dcterms:W3CDTF">2021-03-18T08:04:28Z</dcterms:modified>
</cp:coreProperties>
</file>