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sldIdLst>
    <p:sldId id="256" r:id="rId2"/>
    <p:sldId id="257" r:id="rId3"/>
    <p:sldId id="265" r:id="rId4"/>
    <p:sldId id="268" r:id="rId5"/>
    <p:sldId id="267" r:id="rId6"/>
    <p:sldId id="266" r:id="rId7"/>
    <p:sldId id="269" r:id="rId8"/>
    <p:sldId id="271" r:id="rId9"/>
    <p:sldId id="272" r:id="rId10"/>
    <p:sldId id="273" r:id="rId11"/>
    <p:sldId id="276" r:id="rId12"/>
    <p:sldId id="275" r:id="rId1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8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847D-1CF6-46BA-B46B-48BED0604A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cap="all" spc="1500" baseline="0">
                <a:latin typeface="+mj-lt"/>
                <a:ea typeface="Source Sans Pro SemiBold" panose="020B06030304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B4F5A5-C931-4A4C-B6B1-EF4C95965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cap="all" spc="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E4AEC-B6E4-439C-B716-EBE3D4D1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F81C-1FCB-4DBA-8044-F1A0FCFD45A6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8BC18-102E-45BF-8FEA-801E9C59D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8BF5F-B1F8-461F-9B3D-7D50D024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D6BF779-0B8C-4CC2-9268-9506AD0C5331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667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A871-D377-4EC0-9ACF-86842F01E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53202-92A9-45A3-B812-777DB9578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7196FB0C-3A9D-4892-90C9-21F3459AAD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6938C96-CF0F-4B69-A695-913F11BFC6F0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CA7E6BB-6B60-4BF5-9D3E-A3FE782EF5B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F693EDA-57B3-4AEB-863B-B198C2A5A8E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3A04A96-045F-4B6E-AEEE-11A2FA01B4F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FB357DC-5AD3-44F4-879B-5AD6B18AC36F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CA47F-83AD-4BE3-AC2F-6C17883F7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92B3-2D87-4CDF-B84B-C46E5F5D31F7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18A72-3200-4597-A9C5-0D9ECFF3E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0055A-71D4-49B4-8A8F-19AFDB84E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B0E5D27-C447-432F-982D-B60FDD6F34A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357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C59DBB-9256-464D-8A6A-8BDA71541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5E310-E6CB-4838-8E9B-B288DA552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BCF412A8-E798-47AD-ABD9-98D76A55D30B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0160C5-475D-401A-AEE2-2C04E99A1518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7CC7CE9-9C7F-49C2-8609-47BF523390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26FD5F1-978C-45AF-9086-D5DBE1F01681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873AB1C-723A-4FB4-9B23-65BAF507483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1DE5510-5094-4FA4-96E5-AD4841D1C38A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E2202-679F-48B0-B2DD-F6F547112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9E57-47B1-47B0-B526-3153E4B1E729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BC83D-E4C0-49E1-ADA1-1AF403984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211E-B2EA-4CDC-9E84-B6898394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E2F5FD-5D31-4C1D-82F8-93624C7B0A3C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065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8500-1605-41EA-A15F-9B79DF7E4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4AC8-25A5-4D7F-BF23-CB20AA2EC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8997F1B7-1EE7-4EA5-A5A4-866F9A810C9F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5E13483-2FB6-4753-8402-06FDC3498E0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8F0DF22-F640-4002-B783-DF1C6A9473F6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C2787B8-7984-4332-B611-D3D3DE898FE0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AF3646C-B3D7-4F57-8FD2-CD93CEB39214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65FA7DA-93A0-43A4-834C-0F1BB9806A8C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95D22-0146-4DE2-9E78-4C00333D4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7773D-8987-489A-A650-3D6F7D5C7C38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59717A-A1FE-485D-AFFF-2C7026C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DB88B-64CF-4100-8F07-D191DD79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4332FF-8349-42A5-B5C8-5EE3825CE25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8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BFE6C-EBF1-47DE-8468-E7125172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04992-D139-48DC-BCCE-D71EA23CA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A8C5E768-0E62-4DE7-A0AF-93121DA843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02845F-9E8A-41E1-B051-1AAA46C997A2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A45C410-5FD0-4339-A3BC-A865DE4190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B0B703-8BA8-483C-A433-C44C809687DE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CFA03D-B879-419B-88B9-F4F3645C8AF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B0260A-6B2D-4F54-8614-60BC3103E166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AB8F6-0796-47E9-B1D4-760B7CCF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150C1-1D78-4D80-810D-E9E86F6E88AB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86FC0-7327-44D9-B689-0AE73FD2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9D265-BFBA-4C93-9B1A-B9483AE6B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4F5FEB-DE92-47DA-8C46-DC088E8960A4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411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637BE-B22F-40EE-94F0-04549BC5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71582-4BAF-4211-AD4A-476ED6EB11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DCF6B-C800-4345-BAE9-EE9FA6590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E6190A1E-5381-43C4-B058-7758339984D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7E35469-0BEA-4E5E-955F-1AA300A62DE5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8F650BE-565E-4A52-8143-7A87700FC5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86A3F89-AA2A-44E5-915E-C47A069EB68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57F514-AB27-4489-8D3C-01DD1025DDAD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41169F-1C39-4D04-AF32-D0D14D004B05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87465-759F-4895-8FC6-DD464FB91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CBD8-1588-4B6B-B74D-87480DDE94C0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F1AA18-D8A5-44D9-881C-522258ED5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BA574-A76A-4F4C-8CBD-768278B6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3E083-ADC4-4391-83DD-781529A6611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7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1B666-D6BE-4FA8-9CF1-F15FD58B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E4B4A-DE64-4563-83CD-C40B1D681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A0314-0202-4E6D-8352-C28376A9C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56083-87B4-4603-B6FF-A9EB68E3E6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3708CF-F028-4917-A9CB-59BF5248A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0" name="Graphic 185">
            <a:extLst>
              <a:ext uri="{FF2B5EF4-FFF2-40B4-BE49-F238E27FC236}">
                <a16:creationId xmlns:a16="http://schemas.microsoft.com/office/drawing/2014/main" id="{81B934BF-E239-47E1-93E9-EA3182162D21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3BBF177-5044-426A-93ED-64BDC84BF184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4270648-77F5-4D28-B691-DA57AA28FD73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86B770-2F70-4B7B-9525-286BBD63AD7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DDC14D-7AE3-41CD-ADFC-A3601D4F9DF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181834-8401-4B66-85EE-1CBF57807DA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33C091-3B62-4087-9A97-63BBE28C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4440-721C-4D75-BD4F-4CFB3D51CDCA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0710C3-2723-4847-BCAF-96D9FAE50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618B2C-95AC-4438-97FD-07ACF297B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6B0F5A7-6E8A-4BCD-8F1F-233ECD21B26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32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9CF7F-748D-4598-983E-96A2BE26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6" name="Graphic 185">
            <a:extLst>
              <a:ext uri="{FF2B5EF4-FFF2-40B4-BE49-F238E27FC236}">
                <a16:creationId xmlns:a16="http://schemas.microsoft.com/office/drawing/2014/main" id="{DFD4D3BE-80D4-4E69-9C76-F0D8517DF690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0B6E97F-00E1-4372-8978-8BCBDC9026E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C7651B7-7A30-4AFA-A4D7-0B0C5D2DDA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D2FC5CA-556B-4409-B084-34753A1F04E6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3FB41-EE1F-4889-9096-3A38936330D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DD19F3B-7B3E-4861-8FDA-D0116C96C16E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A2C46-C908-4010-AAE2-9FA41B145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01A64-483B-4532-94FB-D8F90CB6DEE0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F5279-7D37-4D98-9A70-987C84F62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96FAD0-59EF-49AA-BBC6-A0EC184DD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76EB399-18D2-46D5-8757-35FCFF8EA80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85">
            <a:extLst>
              <a:ext uri="{FF2B5EF4-FFF2-40B4-BE49-F238E27FC236}">
                <a16:creationId xmlns:a16="http://schemas.microsoft.com/office/drawing/2014/main" id="{773CCE17-EE0F-40E0-B7AE-CF7677B64709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0AC6C4E-6EA5-454A-AB84-8B94D8B585EC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329338-925B-4677-BA6E-4357D37DB54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34C0A08-043F-4818-BA1D-BCC9F811A87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CB185DD-ED0D-4633-8098-95C4A6F177C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D50526-B611-40B6-BB45-AE82F0EF5992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08C302-4224-4668-8CAC-3267172A0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FB39-20FB-4E2E-B861-45B709B9C3C5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C8FC22-AEB6-4BAF-BF93-41A2C757C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2CA88A-5462-4F17-AFA0-52721ADD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0CCC791-94D7-4BB8-9EDF-423CEA1F6215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67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6AC37-C5B5-462A-BE4A-E55CEBF2A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B007F-32A8-4688-BBEF-4FCB99DF5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2E2EB-BF8A-44A4-8AE0-BD6C31B1D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FC9E188F-54C8-4547-9F8C-525712AD7DB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99C4538-3939-47A9-A590-09FF21960653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41CA75-5D05-4996-A26D-CE0C909CD5F7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6305856-26BC-4BCC-BEF3-5E9CED94177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69651C-AC37-4CD2-8367-19297D7E2389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3E9031B-BA8D-4D9D-9BB3-A16F7A80F85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9840A2-CF60-4C47-B955-E65BC451F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AC19-8BD6-476C-9770-8884373BCF00}" type="datetime1">
              <a:rPr lang="en-US" smtClean="0"/>
              <a:t>3/16/2021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9DC6E-CC55-47AB-A405-5FB7EE2D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D5E7D-EBA7-4DB0-8C78-7EB8A85F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B051DE-636E-4B3C-9886-2055CE23E49A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16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1D355-3146-41D1-B7DC-20B8ACE39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D4AAFB-E8F8-4FD1-8C6A-ED2C3FAD50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051AF1-B16F-43B9-95CC-C17B570DEC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C8B77273-9FF7-4B93-8385-AD09A5F86AE5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17A673-3729-4EAD-9E8C-52BEBF74B857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E8DB752-94CD-4A94-BDE3-DD285EB89F3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F8DDFC-E5CA-4F36-B2BE-BCE49D4F6C9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BB589AE-2F9C-4C83-8DC7-1205CB03752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C9A2DE-3C9E-4CD0-8C7A-CC5F9F9942E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C8714-2467-4715-934E-6787C84F7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68C53-8AD1-4F09-9486-FB3406B99CFA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6F13D6-03EC-4D31-8BB1-9FFDE3633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5D4DD-A2A4-4DF6-9527-E5F12FEB9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D202F3A-9FDE-4E11-B865-FBAEC415F88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41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3F5C3-CD4B-4472-B59A-49D460CB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2236B-AB2C-4D6F-AE15-700992DA9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F509-07BE-4446-8772-F44E09936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BA543EDD-D0D2-447F-B24F-3717AF4B109D}" type="datetime1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B927E-3833-4F85-99B5-56B5F1E5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8CB64-4E98-43DE-B543-7BE5B329D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F3450C42-9A0B-4425-92C2-70FCF7C45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267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7" r:id="rId5"/>
    <p:sldLayoutId id="2147483801" r:id="rId6"/>
    <p:sldLayoutId id="2147483802" r:id="rId7"/>
    <p:sldLayoutId id="2147483803" r:id="rId8"/>
    <p:sldLayoutId id="2147483806" r:id="rId9"/>
    <p:sldLayoutId id="2147483804" r:id="rId10"/>
    <p:sldLayoutId id="214748380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1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4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5E30BA-F099-4A60-8160-7BB95216DE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992" b="258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34" name="Rectangle 23">
            <a:extLst>
              <a:ext uri="{FF2B5EF4-FFF2-40B4-BE49-F238E27FC236}">
                <a16:creationId xmlns:a16="http://schemas.microsoft.com/office/drawing/2014/main" id="{7C10BC51-CA68-4DED-AB6D-130047878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7603955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aphic 190">
            <a:extLst>
              <a:ext uri="{FF2B5EF4-FFF2-40B4-BE49-F238E27FC236}">
                <a16:creationId xmlns:a16="http://schemas.microsoft.com/office/drawing/2014/main" id="{F3F5D407-83EF-4D7F-9DAF-4C3CEB778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76982" y="827494"/>
            <a:ext cx="1291642" cy="429215"/>
            <a:chOff x="2504802" y="1755501"/>
            <a:chExt cx="1598829" cy="531293"/>
          </a:xfrm>
          <a:solidFill>
            <a:schemeClr val="tx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C07906A-A83F-47F2-975A-C1756F4454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C38730D-4164-41D4-81C0-E9A070EA84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2539C73-C848-4608-957A-D6C0169139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8736" y="533549"/>
            <a:ext cx="5356040" cy="5343028"/>
            <a:chOff x="739960" y="1925092"/>
            <a:chExt cx="4376696" cy="4366063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53EEDFE-1D2D-4938-9DF2-97FB4F709D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562" y="2003061"/>
              <a:ext cx="4288094" cy="4288094"/>
            </a:xfrm>
            <a:prstGeom prst="ellipse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EA4CF2D-570F-4529-ADDA-B37CF05B61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7929" y="2003061"/>
              <a:ext cx="4288094" cy="4288094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33" name="Oval 32">
              <a:extLst>
                <a:ext uri="{FF2B5EF4-FFF2-40B4-BE49-F238E27FC236}">
                  <a16:creationId xmlns:a16="http://schemas.microsoft.com/office/drawing/2014/main" id="{CBE92B83-AFA7-40B1-9D3C-502840BADC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9960" y="1925092"/>
              <a:ext cx="4288094" cy="4288094"/>
            </a:xfrm>
            <a:prstGeom prst="ellips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標題 1">
            <a:extLst>
              <a:ext uri="{FF2B5EF4-FFF2-40B4-BE49-F238E27FC236}">
                <a16:creationId xmlns:a16="http://schemas.microsoft.com/office/drawing/2014/main" id="{9AFB6A67-EEF5-433F-A02B-493DB196A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988" y="1260910"/>
            <a:ext cx="3952428" cy="2819372"/>
          </a:xfrm>
        </p:spPr>
        <p:txBody>
          <a:bodyPr>
            <a:normAutofit/>
          </a:bodyPr>
          <a:lstStyle/>
          <a:p>
            <a:r>
              <a:rPr lang="zh-TW" altLang="en-US" sz="4800" u="sng" dirty="0"/>
              <a:t>讀懂課文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E4309C5-A2C6-4D83-9E6C-3D9DF1AC7A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2032" y="4175698"/>
            <a:ext cx="3330341" cy="920783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L4</a:t>
            </a:r>
            <a:r>
              <a:rPr lang="zh-TW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《</a:t>
            </a:r>
            <a:r>
              <a:rPr lang="zh-TW" altLang="en-US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送什麼呢</a:t>
            </a:r>
            <a:r>
              <a:rPr lang="zh-TW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》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5" name="Graphic 212">
            <a:extLst>
              <a:ext uri="{FF2B5EF4-FFF2-40B4-BE49-F238E27FC236}">
                <a16:creationId xmlns:a16="http://schemas.microsoft.com/office/drawing/2014/main" id="{19A55484-B97B-45ED-A47D-EBECAC290D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7" name="Graphic 212">
            <a:extLst>
              <a:ext uri="{FF2B5EF4-FFF2-40B4-BE49-F238E27FC236}">
                <a16:creationId xmlns:a16="http://schemas.microsoft.com/office/drawing/2014/main" id="{B31CB7B9-2B8F-4AD6-9FFE-5DAE8E132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63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003452" y="195563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A26BE7A2-18CC-47C6-BF41-4AA0B8194792}"/>
              </a:ext>
            </a:extLst>
          </p:cNvPr>
          <p:cNvGrpSpPr/>
          <p:nvPr/>
        </p:nvGrpSpPr>
        <p:grpSpPr>
          <a:xfrm>
            <a:off x="932815" y="337326"/>
            <a:ext cx="8792210" cy="6225398"/>
            <a:chOff x="0" y="89285"/>
            <a:chExt cx="4415682" cy="3209589"/>
          </a:xfrm>
        </p:grpSpPr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02AA9249-D923-404F-AD4D-670F5D064E88}"/>
                </a:ext>
              </a:extLst>
            </p:cNvPr>
            <p:cNvGrpSpPr/>
            <p:nvPr/>
          </p:nvGrpSpPr>
          <p:grpSpPr>
            <a:xfrm>
              <a:off x="0" y="89285"/>
              <a:ext cx="4415682" cy="3209589"/>
              <a:chOff x="0" y="89285"/>
              <a:chExt cx="4415682" cy="3209589"/>
            </a:xfrm>
          </p:grpSpPr>
          <p:cxnSp>
            <p:nvCxnSpPr>
              <p:cNvPr id="12" name="直線接點 11">
                <a:extLst>
                  <a:ext uri="{FF2B5EF4-FFF2-40B4-BE49-F238E27FC236}">
                    <a16:creationId xmlns:a16="http://schemas.microsoft.com/office/drawing/2014/main" id="{809915DC-D2BF-4D13-AB20-5A5EADEFD8C3}"/>
                  </a:ext>
                </a:extLst>
              </p:cNvPr>
              <p:cNvCxnSpPr/>
              <p:nvPr/>
            </p:nvCxnSpPr>
            <p:spPr>
              <a:xfrm>
                <a:off x="2027311" y="1779484"/>
                <a:ext cx="75083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群組 12">
                <a:extLst>
                  <a:ext uri="{FF2B5EF4-FFF2-40B4-BE49-F238E27FC236}">
                    <a16:creationId xmlns:a16="http://schemas.microsoft.com/office/drawing/2014/main" id="{D201CD6A-1D0B-4D07-BBC3-689A0CB33E69}"/>
                  </a:ext>
                </a:extLst>
              </p:cNvPr>
              <p:cNvGrpSpPr/>
              <p:nvPr/>
            </p:nvGrpSpPr>
            <p:grpSpPr>
              <a:xfrm>
                <a:off x="0" y="89285"/>
                <a:ext cx="4415682" cy="3209589"/>
                <a:chOff x="0" y="89285"/>
                <a:chExt cx="4415682" cy="3209589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B65FEE98-E8FB-46C9-B093-CFB5474C294F}"/>
                    </a:ext>
                  </a:extLst>
                </p:cNvPr>
                <p:cNvSpPr/>
                <p:nvPr/>
              </p:nvSpPr>
              <p:spPr>
                <a:xfrm>
                  <a:off x="0" y="829994"/>
                  <a:ext cx="533840" cy="1881655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2400"/>
                </a:p>
              </p:txBody>
            </p:sp>
            <p:grpSp>
              <p:nvGrpSpPr>
                <p:cNvPr id="15" name="群組 14">
                  <a:extLst>
                    <a:ext uri="{FF2B5EF4-FFF2-40B4-BE49-F238E27FC236}">
                      <a16:creationId xmlns:a16="http://schemas.microsoft.com/office/drawing/2014/main" id="{48CB6BEA-14FF-43C0-B257-CB7437D9C76F}"/>
                    </a:ext>
                  </a:extLst>
                </p:cNvPr>
                <p:cNvGrpSpPr/>
                <p:nvPr/>
              </p:nvGrpSpPr>
              <p:grpSpPr>
                <a:xfrm>
                  <a:off x="945576" y="281344"/>
                  <a:ext cx="1158539" cy="548640"/>
                  <a:chOff x="-18061" y="7024"/>
                  <a:chExt cx="1158539" cy="548640"/>
                </a:xfrm>
              </p:grpSpPr>
              <p:sp>
                <p:nvSpPr>
                  <p:cNvPr id="35" name="矩形 34">
                    <a:extLst>
                      <a:ext uri="{FF2B5EF4-FFF2-40B4-BE49-F238E27FC236}">
                        <a16:creationId xmlns:a16="http://schemas.microsoft.com/office/drawing/2014/main" id="{3E10B67F-1AD7-44D5-AA86-CF5C2AE6ABAB}"/>
                      </a:ext>
                    </a:extLst>
                  </p:cNvPr>
                  <p:cNvSpPr/>
                  <p:nvPr/>
                </p:nvSpPr>
                <p:spPr>
                  <a:xfrm>
                    <a:off x="-18061" y="7024"/>
                    <a:ext cx="1158539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問題來了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矩形 35">
                    <a:extLst>
                      <a:ext uri="{FF2B5EF4-FFF2-40B4-BE49-F238E27FC236}">
                        <a16:creationId xmlns:a16="http://schemas.microsoft.com/office/drawing/2014/main" id="{EAB5540F-3DB1-4B1C-88FF-2F8F88306AE8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6" name="群組 15">
                  <a:extLst>
                    <a:ext uri="{FF2B5EF4-FFF2-40B4-BE49-F238E27FC236}">
                      <a16:creationId xmlns:a16="http://schemas.microsoft.com/office/drawing/2014/main" id="{D16DCFB7-9DD2-4F0E-B96A-23E53BC53D92}"/>
                    </a:ext>
                  </a:extLst>
                </p:cNvPr>
                <p:cNvGrpSpPr/>
                <p:nvPr/>
              </p:nvGrpSpPr>
              <p:grpSpPr>
                <a:xfrm>
                  <a:off x="951498" y="1477273"/>
                  <a:ext cx="1096645" cy="548640"/>
                  <a:chOff x="-19180" y="14233"/>
                  <a:chExt cx="1097086" cy="548640"/>
                </a:xfrm>
              </p:grpSpPr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id="{FC03C645-9681-4770-A0C6-D2814041CCC7}"/>
                      </a:ext>
                    </a:extLst>
                  </p:cNvPr>
                  <p:cNvSpPr/>
                  <p:nvPr/>
                </p:nvSpPr>
                <p:spPr>
                  <a:xfrm>
                    <a:off x="-19180" y="14233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找好方法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4" name="矩形 33">
                    <a:extLst>
                      <a:ext uri="{FF2B5EF4-FFF2-40B4-BE49-F238E27FC236}">
                        <a16:creationId xmlns:a16="http://schemas.microsoft.com/office/drawing/2014/main" id="{ED5CFDEE-0761-4FB1-B646-5D6E8F59C5A9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7" name="群組 16">
                  <a:extLst>
                    <a:ext uri="{FF2B5EF4-FFF2-40B4-BE49-F238E27FC236}">
                      <a16:creationId xmlns:a16="http://schemas.microsoft.com/office/drawing/2014/main" id="{39886D31-27AB-46B5-894B-AD9A374073FB}"/>
                    </a:ext>
                  </a:extLst>
                </p:cNvPr>
                <p:cNvGrpSpPr/>
                <p:nvPr/>
              </p:nvGrpSpPr>
              <p:grpSpPr>
                <a:xfrm>
                  <a:off x="991772" y="2750234"/>
                  <a:ext cx="1096645" cy="548640"/>
                  <a:chOff x="0" y="0"/>
                  <a:chExt cx="1097086" cy="548640"/>
                </a:xfrm>
              </p:grpSpPr>
              <p:sp>
                <p:nvSpPr>
                  <p:cNvPr id="31" name="矩形 30">
                    <a:extLst>
                      <a:ext uri="{FF2B5EF4-FFF2-40B4-BE49-F238E27FC236}">
                        <a16:creationId xmlns:a16="http://schemas.microsoft.com/office/drawing/2014/main" id="{FAE31BD2-842A-42D7-82F5-FFB7D11FE5D2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矩形 31">
                    <a:extLst>
                      <a:ext uri="{FF2B5EF4-FFF2-40B4-BE49-F238E27FC236}">
                        <a16:creationId xmlns:a16="http://schemas.microsoft.com/office/drawing/2014/main" id="{0D6DDAD2-79B7-4EA3-A0DC-8766BBAD3CD3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D27DB9A0-5FE8-435A-BA42-4FBB8E08323E}"/>
                    </a:ext>
                  </a:extLst>
                </p:cNvPr>
                <p:cNvSpPr/>
                <p:nvPr/>
              </p:nvSpPr>
              <p:spPr>
                <a:xfrm>
                  <a:off x="2303530" y="89285"/>
                  <a:ext cx="949221" cy="33481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1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媽媽生日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9" name="接點: 肘形 18">
                  <a:extLst>
                    <a:ext uri="{FF2B5EF4-FFF2-40B4-BE49-F238E27FC236}">
                      <a16:creationId xmlns:a16="http://schemas.microsoft.com/office/drawing/2014/main" id="{08B820F6-C9A5-41A4-A769-6CBB1F87F5A3}"/>
                    </a:ext>
                  </a:extLst>
                </p:cNvPr>
                <p:cNvCxnSpPr/>
                <p:nvPr/>
              </p:nvCxnSpPr>
              <p:spPr>
                <a:xfrm>
                  <a:off x="3314407" y="337624"/>
                  <a:ext cx="97179" cy="457200"/>
                </a:xfrm>
                <a:prstGeom prst="bentConnector3">
                  <a:avLst>
                    <a:gd name="adj1" fmla="val -1182494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" name="群組 19">
                  <a:extLst>
                    <a:ext uri="{FF2B5EF4-FFF2-40B4-BE49-F238E27FC236}">
                      <a16:creationId xmlns:a16="http://schemas.microsoft.com/office/drawing/2014/main" id="{D97F8F91-E068-44A6-A775-8E17842A8073}"/>
                    </a:ext>
                  </a:extLst>
                </p:cNvPr>
                <p:cNvGrpSpPr/>
                <p:nvPr/>
              </p:nvGrpSpPr>
              <p:grpSpPr>
                <a:xfrm>
                  <a:off x="3289788" y="1288224"/>
                  <a:ext cx="1101725" cy="335283"/>
                  <a:chOff x="0" y="43297"/>
                  <a:chExt cx="1102214" cy="335779"/>
                </a:xfrm>
              </p:grpSpPr>
              <p:cxnSp>
                <p:nvCxnSpPr>
                  <p:cNvPr id="29" name="直線接點 28">
                    <a:extLst>
                      <a:ext uri="{FF2B5EF4-FFF2-40B4-BE49-F238E27FC236}">
                        <a16:creationId xmlns:a16="http://schemas.microsoft.com/office/drawing/2014/main" id="{A6C8A873-A97E-4D53-BA5B-E48084E3C648}"/>
                      </a:ext>
                    </a:extLst>
                  </p:cNvPr>
                  <p:cNvCxnSpPr/>
                  <p:nvPr/>
                </p:nvCxnSpPr>
                <p:spPr>
                  <a:xfrm>
                    <a:off x="0" y="300865"/>
                    <a:ext cx="1102214" cy="406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oval" w="sm" len="sm"/>
                    <a:tailEnd type="none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" name="矩形 29">
                    <a:extLst>
                      <a:ext uri="{FF2B5EF4-FFF2-40B4-BE49-F238E27FC236}">
                        <a16:creationId xmlns:a16="http://schemas.microsoft.com/office/drawing/2014/main" id="{8D04FCA1-356F-42FD-B390-AD41D56FF549}"/>
                      </a:ext>
                    </a:extLst>
                  </p:cNvPr>
                  <p:cNvSpPr/>
                  <p:nvPr/>
                </p:nvSpPr>
                <p:spPr>
                  <a:xfrm>
                    <a:off x="76248" y="43297"/>
                    <a:ext cx="949741" cy="3357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100"/>
                      </a:lnSpc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送一朵花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21" name="接點: 肘形 20">
                  <a:extLst>
                    <a:ext uri="{FF2B5EF4-FFF2-40B4-BE49-F238E27FC236}">
                      <a16:creationId xmlns:a16="http://schemas.microsoft.com/office/drawing/2014/main" id="{0E73012B-8732-41C9-96DB-26F98C122D0E}"/>
                    </a:ext>
                  </a:extLst>
                </p:cNvPr>
                <p:cNvCxnSpPr/>
                <p:nvPr/>
              </p:nvCxnSpPr>
              <p:spPr>
                <a:xfrm>
                  <a:off x="3287737" y="1540412"/>
                  <a:ext cx="45085" cy="462915"/>
                </a:xfrm>
                <a:prstGeom prst="bentConnector3">
                  <a:avLst>
                    <a:gd name="adj1" fmla="val -1094247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線接點 21">
                  <a:extLst>
                    <a:ext uri="{FF2B5EF4-FFF2-40B4-BE49-F238E27FC236}">
                      <a16:creationId xmlns:a16="http://schemas.microsoft.com/office/drawing/2014/main" id="{3FBA9612-710E-4417-B263-47C657F6BFF7}"/>
                    </a:ext>
                  </a:extLst>
                </p:cNvPr>
                <p:cNvCxnSpPr/>
                <p:nvPr/>
              </p:nvCxnSpPr>
              <p:spPr>
                <a:xfrm>
                  <a:off x="3314407" y="1999678"/>
                  <a:ext cx="1101275" cy="405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C46C2980-C868-4848-963E-67D7DFCFDFE8}"/>
                    </a:ext>
                  </a:extLst>
                </p:cNvPr>
                <p:cNvSpPr/>
                <p:nvPr/>
              </p:nvSpPr>
              <p:spPr>
                <a:xfrm>
                  <a:off x="2635616" y="1228709"/>
                  <a:ext cx="775970" cy="44259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千千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4" name="直線接點 23">
                  <a:extLst>
                    <a:ext uri="{FF2B5EF4-FFF2-40B4-BE49-F238E27FC236}">
                      <a16:creationId xmlns:a16="http://schemas.microsoft.com/office/drawing/2014/main" id="{A49737DD-C4F6-489A-8F0C-4FB79EFE272F}"/>
                    </a:ext>
                  </a:extLst>
                </p:cNvPr>
                <p:cNvCxnSpPr/>
                <p:nvPr/>
              </p:nvCxnSpPr>
              <p:spPr>
                <a:xfrm>
                  <a:off x="2042746" y="3048586"/>
                  <a:ext cx="1101090" cy="381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136CBF4B-26A5-4C2E-AD31-058D1F68E305}"/>
                    </a:ext>
                  </a:extLst>
                </p:cNvPr>
                <p:cNvSpPr/>
                <p:nvPr/>
              </p:nvSpPr>
              <p:spPr>
                <a:xfrm>
                  <a:off x="3196199" y="2552749"/>
                  <a:ext cx="1014730" cy="39497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畫上小花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6" name="接點: 肘形 25">
                  <a:extLst>
                    <a:ext uri="{FF2B5EF4-FFF2-40B4-BE49-F238E27FC236}">
                      <a16:creationId xmlns:a16="http://schemas.microsoft.com/office/drawing/2014/main" id="{F36EAFCD-BEEE-4A3D-9FE5-EA068088EFDC}"/>
                    </a:ext>
                  </a:extLst>
                </p:cNvPr>
                <p:cNvCxnSpPr/>
                <p:nvPr/>
              </p:nvCxnSpPr>
              <p:spPr>
                <a:xfrm>
                  <a:off x="4210929" y="2834640"/>
                  <a:ext cx="45085" cy="462915"/>
                </a:xfrm>
                <a:prstGeom prst="bentConnector3">
                  <a:avLst>
                    <a:gd name="adj1" fmla="val -2348664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接點: 肘形 26">
                  <a:extLst>
                    <a:ext uri="{FF2B5EF4-FFF2-40B4-BE49-F238E27FC236}">
                      <a16:creationId xmlns:a16="http://schemas.microsoft.com/office/drawing/2014/main" id="{D4A546F1-08E2-4C24-A5F0-ACBD3DFF5A02}"/>
                    </a:ext>
                  </a:extLst>
                </p:cNvPr>
                <p:cNvCxnSpPr/>
                <p:nvPr/>
              </p:nvCxnSpPr>
              <p:spPr>
                <a:xfrm>
                  <a:off x="969205" y="541606"/>
                  <a:ext cx="54501" cy="2518268"/>
                </a:xfrm>
                <a:prstGeom prst="bentConnector3">
                  <a:avLst>
                    <a:gd name="adj1" fmla="val -379877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線接點 27">
                  <a:extLst>
                    <a:ext uri="{FF2B5EF4-FFF2-40B4-BE49-F238E27FC236}">
                      <a16:creationId xmlns:a16="http://schemas.microsoft.com/office/drawing/2014/main" id="{C59AFA8F-FC4A-4D5B-8A45-D3DF42D29AB5}"/>
                    </a:ext>
                  </a:extLst>
                </p:cNvPr>
                <p:cNvCxnSpPr/>
                <p:nvPr/>
              </p:nvCxnSpPr>
              <p:spPr>
                <a:xfrm flipV="1">
                  <a:off x="759655" y="1765495"/>
                  <a:ext cx="256663" cy="235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直線接點 9">
              <a:extLst>
                <a:ext uri="{FF2B5EF4-FFF2-40B4-BE49-F238E27FC236}">
                  <a16:creationId xmlns:a16="http://schemas.microsoft.com/office/drawing/2014/main" id="{5B4A288F-3BBD-4549-B0F9-47B330F2662C}"/>
                </a:ext>
              </a:extLst>
            </p:cNvPr>
            <p:cNvCxnSpPr/>
            <p:nvPr/>
          </p:nvCxnSpPr>
          <p:spPr>
            <a:xfrm flipV="1">
              <a:off x="2010812" y="566784"/>
              <a:ext cx="1183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>
              <a:extLst>
                <a:ext uri="{FF2B5EF4-FFF2-40B4-BE49-F238E27FC236}">
                  <a16:creationId xmlns:a16="http://schemas.microsoft.com/office/drawing/2014/main" id="{7518EB0C-C674-4C6A-B80B-69D38EA31A2A}"/>
                </a:ext>
              </a:extLst>
            </p:cNvPr>
            <p:cNvCxnSpPr/>
            <p:nvPr/>
          </p:nvCxnSpPr>
          <p:spPr>
            <a:xfrm>
              <a:off x="533839" y="1764417"/>
              <a:ext cx="241935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F5C51745-6A77-4673-8CE4-C608035ACA45}"/>
              </a:ext>
            </a:extLst>
          </p:cNvPr>
          <p:cNvSpPr/>
          <p:nvPr/>
        </p:nvSpPr>
        <p:spPr>
          <a:xfrm>
            <a:off x="5263829" y="1196344"/>
            <a:ext cx="25292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D1EE3C8D-29AC-49E6-AF9C-C41F51D15C25}"/>
              </a:ext>
            </a:extLst>
          </p:cNvPr>
          <p:cNvSpPr txBox="1"/>
          <p:nvPr/>
        </p:nvSpPr>
        <p:spPr>
          <a:xfrm>
            <a:off x="4176565" y="4672878"/>
            <a:ext cx="4284288" cy="720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b="1" kern="100" dirty="0">
                <a:solidFill>
                  <a:srgbClr val="00B0F0"/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決定送</a:t>
            </a:r>
            <a:r>
              <a:rPr lang="zh-TW" altLang="en-US" sz="2400" b="1" kern="100" dirty="0">
                <a:solidFill>
                  <a:srgbClr val="00B0F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en-US" sz="2400" b="1" kern="100" dirty="0">
                <a:solidFill>
                  <a:srgbClr val="00B0F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en-US" sz="2400" b="1" kern="100" dirty="0">
                <a:solidFill>
                  <a:srgbClr val="00B0F0"/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禮物</a:t>
            </a:r>
            <a:r>
              <a:rPr lang="en-US" altLang="zh-TW" sz="2400" b="1" kern="100" dirty="0">
                <a:solidFill>
                  <a:srgbClr val="00B0F0"/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rgbClr val="00B0F0"/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399C2A0-5862-4F66-91DC-B5340ECAAF72}"/>
              </a:ext>
            </a:extLst>
          </p:cNvPr>
          <p:cNvSpPr/>
          <p:nvPr/>
        </p:nvSpPr>
        <p:spPr>
          <a:xfrm>
            <a:off x="4809490" y="3135498"/>
            <a:ext cx="189022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問一問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2734D83-481D-4F11-9125-21AE19BA5BCA}"/>
              </a:ext>
            </a:extLst>
          </p:cNvPr>
          <p:cNvSpPr/>
          <p:nvPr/>
        </p:nvSpPr>
        <p:spPr>
          <a:xfrm>
            <a:off x="6416881" y="3574789"/>
            <a:ext cx="1308856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小月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D3A94AA-A624-471F-9F69-17C1716A3704}"/>
              </a:ext>
            </a:extLst>
          </p:cNvPr>
          <p:cNvSpPr/>
          <p:nvPr/>
        </p:nvSpPr>
        <p:spPr>
          <a:xfrm>
            <a:off x="7870404" y="3574789"/>
            <a:ext cx="25292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送一張卡片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5B4513C3-DFBE-4CC9-B5AA-C5C3BD08E565}"/>
              </a:ext>
            </a:extLst>
          </p:cNvPr>
          <p:cNvSpPr/>
          <p:nvPr/>
        </p:nvSpPr>
        <p:spPr>
          <a:xfrm>
            <a:off x="4991422" y="5515765"/>
            <a:ext cx="21924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生日卡片</a:t>
            </a:r>
          </a:p>
        </p:txBody>
      </p:sp>
    </p:spTree>
    <p:extLst>
      <p:ext uri="{BB962C8B-B14F-4D97-AF65-F5344CB8AC3E}">
        <p14:creationId xmlns:p14="http://schemas.microsoft.com/office/powerpoint/2010/main" val="399764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003452" y="195563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A26BE7A2-18CC-47C6-BF41-4AA0B8194792}"/>
              </a:ext>
            </a:extLst>
          </p:cNvPr>
          <p:cNvGrpSpPr/>
          <p:nvPr/>
        </p:nvGrpSpPr>
        <p:grpSpPr>
          <a:xfrm>
            <a:off x="932815" y="337326"/>
            <a:ext cx="8792210" cy="6225398"/>
            <a:chOff x="0" y="89285"/>
            <a:chExt cx="4415682" cy="3209589"/>
          </a:xfrm>
        </p:grpSpPr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02AA9249-D923-404F-AD4D-670F5D064E88}"/>
                </a:ext>
              </a:extLst>
            </p:cNvPr>
            <p:cNvGrpSpPr/>
            <p:nvPr/>
          </p:nvGrpSpPr>
          <p:grpSpPr>
            <a:xfrm>
              <a:off x="0" y="89285"/>
              <a:ext cx="4415682" cy="3209589"/>
              <a:chOff x="0" y="89285"/>
              <a:chExt cx="4415682" cy="3209589"/>
            </a:xfrm>
          </p:grpSpPr>
          <p:cxnSp>
            <p:nvCxnSpPr>
              <p:cNvPr id="12" name="直線接點 11">
                <a:extLst>
                  <a:ext uri="{FF2B5EF4-FFF2-40B4-BE49-F238E27FC236}">
                    <a16:creationId xmlns:a16="http://schemas.microsoft.com/office/drawing/2014/main" id="{809915DC-D2BF-4D13-AB20-5A5EADEFD8C3}"/>
                  </a:ext>
                </a:extLst>
              </p:cNvPr>
              <p:cNvCxnSpPr/>
              <p:nvPr/>
            </p:nvCxnSpPr>
            <p:spPr>
              <a:xfrm>
                <a:off x="2027311" y="1779484"/>
                <a:ext cx="75083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群組 12">
                <a:extLst>
                  <a:ext uri="{FF2B5EF4-FFF2-40B4-BE49-F238E27FC236}">
                    <a16:creationId xmlns:a16="http://schemas.microsoft.com/office/drawing/2014/main" id="{D201CD6A-1D0B-4D07-BBC3-689A0CB33E69}"/>
                  </a:ext>
                </a:extLst>
              </p:cNvPr>
              <p:cNvGrpSpPr/>
              <p:nvPr/>
            </p:nvGrpSpPr>
            <p:grpSpPr>
              <a:xfrm>
                <a:off x="0" y="89285"/>
                <a:ext cx="4415682" cy="3209589"/>
                <a:chOff x="0" y="89285"/>
                <a:chExt cx="4415682" cy="3209589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B65FEE98-E8FB-46C9-B093-CFB5474C294F}"/>
                    </a:ext>
                  </a:extLst>
                </p:cNvPr>
                <p:cNvSpPr/>
                <p:nvPr/>
              </p:nvSpPr>
              <p:spPr>
                <a:xfrm>
                  <a:off x="0" y="829994"/>
                  <a:ext cx="533840" cy="1881655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2400"/>
                </a:p>
              </p:txBody>
            </p:sp>
            <p:grpSp>
              <p:nvGrpSpPr>
                <p:cNvPr id="15" name="群組 14">
                  <a:extLst>
                    <a:ext uri="{FF2B5EF4-FFF2-40B4-BE49-F238E27FC236}">
                      <a16:creationId xmlns:a16="http://schemas.microsoft.com/office/drawing/2014/main" id="{48CB6BEA-14FF-43C0-B257-CB7437D9C76F}"/>
                    </a:ext>
                  </a:extLst>
                </p:cNvPr>
                <p:cNvGrpSpPr/>
                <p:nvPr/>
              </p:nvGrpSpPr>
              <p:grpSpPr>
                <a:xfrm>
                  <a:off x="945576" y="281344"/>
                  <a:ext cx="1158539" cy="548640"/>
                  <a:chOff x="-18061" y="7024"/>
                  <a:chExt cx="1158539" cy="548640"/>
                </a:xfrm>
              </p:grpSpPr>
              <p:sp>
                <p:nvSpPr>
                  <p:cNvPr id="35" name="矩形 34">
                    <a:extLst>
                      <a:ext uri="{FF2B5EF4-FFF2-40B4-BE49-F238E27FC236}">
                        <a16:creationId xmlns:a16="http://schemas.microsoft.com/office/drawing/2014/main" id="{3E10B67F-1AD7-44D5-AA86-CF5C2AE6ABAB}"/>
                      </a:ext>
                    </a:extLst>
                  </p:cNvPr>
                  <p:cNvSpPr/>
                  <p:nvPr/>
                </p:nvSpPr>
                <p:spPr>
                  <a:xfrm>
                    <a:off x="-18061" y="7024"/>
                    <a:ext cx="1158539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問題來了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矩形 35">
                    <a:extLst>
                      <a:ext uri="{FF2B5EF4-FFF2-40B4-BE49-F238E27FC236}">
                        <a16:creationId xmlns:a16="http://schemas.microsoft.com/office/drawing/2014/main" id="{EAB5540F-3DB1-4B1C-88FF-2F8F88306AE8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6" name="群組 15">
                  <a:extLst>
                    <a:ext uri="{FF2B5EF4-FFF2-40B4-BE49-F238E27FC236}">
                      <a16:creationId xmlns:a16="http://schemas.microsoft.com/office/drawing/2014/main" id="{D16DCFB7-9DD2-4F0E-B96A-23E53BC53D92}"/>
                    </a:ext>
                  </a:extLst>
                </p:cNvPr>
                <p:cNvGrpSpPr/>
                <p:nvPr/>
              </p:nvGrpSpPr>
              <p:grpSpPr>
                <a:xfrm>
                  <a:off x="951498" y="1477273"/>
                  <a:ext cx="1096645" cy="548640"/>
                  <a:chOff x="-19180" y="14233"/>
                  <a:chExt cx="1097086" cy="548640"/>
                </a:xfrm>
              </p:grpSpPr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id="{FC03C645-9681-4770-A0C6-D2814041CCC7}"/>
                      </a:ext>
                    </a:extLst>
                  </p:cNvPr>
                  <p:cNvSpPr/>
                  <p:nvPr/>
                </p:nvSpPr>
                <p:spPr>
                  <a:xfrm>
                    <a:off x="-19180" y="14233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找好方法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4" name="矩形 33">
                    <a:extLst>
                      <a:ext uri="{FF2B5EF4-FFF2-40B4-BE49-F238E27FC236}">
                        <a16:creationId xmlns:a16="http://schemas.microsoft.com/office/drawing/2014/main" id="{ED5CFDEE-0761-4FB1-B646-5D6E8F59C5A9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7" name="群組 16">
                  <a:extLst>
                    <a:ext uri="{FF2B5EF4-FFF2-40B4-BE49-F238E27FC236}">
                      <a16:creationId xmlns:a16="http://schemas.microsoft.com/office/drawing/2014/main" id="{39886D31-27AB-46B5-894B-AD9A374073FB}"/>
                    </a:ext>
                  </a:extLst>
                </p:cNvPr>
                <p:cNvGrpSpPr/>
                <p:nvPr/>
              </p:nvGrpSpPr>
              <p:grpSpPr>
                <a:xfrm>
                  <a:off x="991772" y="2750234"/>
                  <a:ext cx="1096645" cy="548640"/>
                  <a:chOff x="0" y="0"/>
                  <a:chExt cx="1097086" cy="548640"/>
                </a:xfrm>
              </p:grpSpPr>
              <p:sp>
                <p:nvSpPr>
                  <p:cNvPr id="31" name="矩形 30">
                    <a:extLst>
                      <a:ext uri="{FF2B5EF4-FFF2-40B4-BE49-F238E27FC236}">
                        <a16:creationId xmlns:a16="http://schemas.microsoft.com/office/drawing/2014/main" id="{FAE31BD2-842A-42D7-82F5-FFB7D11FE5D2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矩形 31">
                    <a:extLst>
                      <a:ext uri="{FF2B5EF4-FFF2-40B4-BE49-F238E27FC236}">
                        <a16:creationId xmlns:a16="http://schemas.microsoft.com/office/drawing/2014/main" id="{0D6DDAD2-79B7-4EA3-A0DC-8766BBAD3CD3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D27DB9A0-5FE8-435A-BA42-4FBB8E08323E}"/>
                    </a:ext>
                  </a:extLst>
                </p:cNvPr>
                <p:cNvSpPr/>
                <p:nvPr/>
              </p:nvSpPr>
              <p:spPr>
                <a:xfrm>
                  <a:off x="2303530" y="89285"/>
                  <a:ext cx="949221" cy="33481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1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媽媽生日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9" name="接點: 肘形 18">
                  <a:extLst>
                    <a:ext uri="{FF2B5EF4-FFF2-40B4-BE49-F238E27FC236}">
                      <a16:creationId xmlns:a16="http://schemas.microsoft.com/office/drawing/2014/main" id="{08B820F6-C9A5-41A4-A769-6CBB1F87F5A3}"/>
                    </a:ext>
                  </a:extLst>
                </p:cNvPr>
                <p:cNvCxnSpPr/>
                <p:nvPr/>
              </p:nvCxnSpPr>
              <p:spPr>
                <a:xfrm>
                  <a:off x="3314407" y="337624"/>
                  <a:ext cx="97179" cy="457200"/>
                </a:xfrm>
                <a:prstGeom prst="bentConnector3">
                  <a:avLst>
                    <a:gd name="adj1" fmla="val -1182494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" name="群組 19">
                  <a:extLst>
                    <a:ext uri="{FF2B5EF4-FFF2-40B4-BE49-F238E27FC236}">
                      <a16:creationId xmlns:a16="http://schemas.microsoft.com/office/drawing/2014/main" id="{D97F8F91-E068-44A6-A775-8E17842A8073}"/>
                    </a:ext>
                  </a:extLst>
                </p:cNvPr>
                <p:cNvGrpSpPr/>
                <p:nvPr/>
              </p:nvGrpSpPr>
              <p:grpSpPr>
                <a:xfrm>
                  <a:off x="3289788" y="1288224"/>
                  <a:ext cx="1101725" cy="335283"/>
                  <a:chOff x="0" y="43297"/>
                  <a:chExt cx="1102214" cy="335779"/>
                </a:xfrm>
              </p:grpSpPr>
              <p:cxnSp>
                <p:nvCxnSpPr>
                  <p:cNvPr id="29" name="直線接點 28">
                    <a:extLst>
                      <a:ext uri="{FF2B5EF4-FFF2-40B4-BE49-F238E27FC236}">
                        <a16:creationId xmlns:a16="http://schemas.microsoft.com/office/drawing/2014/main" id="{A6C8A873-A97E-4D53-BA5B-E48084E3C648}"/>
                      </a:ext>
                    </a:extLst>
                  </p:cNvPr>
                  <p:cNvCxnSpPr/>
                  <p:nvPr/>
                </p:nvCxnSpPr>
                <p:spPr>
                  <a:xfrm>
                    <a:off x="0" y="300865"/>
                    <a:ext cx="1102214" cy="406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oval" w="sm" len="sm"/>
                    <a:tailEnd type="none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" name="矩形 29">
                    <a:extLst>
                      <a:ext uri="{FF2B5EF4-FFF2-40B4-BE49-F238E27FC236}">
                        <a16:creationId xmlns:a16="http://schemas.microsoft.com/office/drawing/2014/main" id="{8D04FCA1-356F-42FD-B390-AD41D56FF549}"/>
                      </a:ext>
                    </a:extLst>
                  </p:cNvPr>
                  <p:cNvSpPr/>
                  <p:nvPr/>
                </p:nvSpPr>
                <p:spPr>
                  <a:xfrm>
                    <a:off x="76248" y="43297"/>
                    <a:ext cx="949741" cy="3357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100"/>
                      </a:lnSpc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送一朵花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21" name="接點: 肘形 20">
                  <a:extLst>
                    <a:ext uri="{FF2B5EF4-FFF2-40B4-BE49-F238E27FC236}">
                      <a16:creationId xmlns:a16="http://schemas.microsoft.com/office/drawing/2014/main" id="{0E73012B-8732-41C9-96DB-26F98C122D0E}"/>
                    </a:ext>
                  </a:extLst>
                </p:cNvPr>
                <p:cNvCxnSpPr/>
                <p:nvPr/>
              </p:nvCxnSpPr>
              <p:spPr>
                <a:xfrm>
                  <a:off x="3287737" y="1540412"/>
                  <a:ext cx="45085" cy="462915"/>
                </a:xfrm>
                <a:prstGeom prst="bentConnector3">
                  <a:avLst>
                    <a:gd name="adj1" fmla="val -1094247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線接點 21">
                  <a:extLst>
                    <a:ext uri="{FF2B5EF4-FFF2-40B4-BE49-F238E27FC236}">
                      <a16:creationId xmlns:a16="http://schemas.microsoft.com/office/drawing/2014/main" id="{3FBA9612-710E-4417-B263-47C657F6BFF7}"/>
                    </a:ext>
                  </a:extLst>
                </p:cNvPr>
                <p:cNvCxnSpPr/>
                <p:nvPr/>
              </p:nvCxnSpPr>
              <p:spPr>
                <a:xfrm>
                  <a:off x="3314407" y="1999678"/>
                  <a:ext cx="1101275" cy="405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C46C2980-C868-4848-963E-67D7DFCFDFE8}"/>
                    </a:ext>
                  </a:extLst>
                </p:cNvPr>
                <p:cNvSpPr/>
                <p:nvPr/>
              </p:nvSpPr>
              <p:spPr>
                <a:xfrm>
                  <a:off x="2635616" y="1228709"/>
                  <a:ext cx="775970" cy="44259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千千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4" name="直線接點 23">
                  <a:extLst>
                    <a:ext uri="{FF2B5EF4-FFF2-40B4-BE49-F238E27FC236}">
                      <a16:creationId xmlns:a16="http://schemas.microsoft.com/office/drawing/2014/main" id="{A49737DD-C4F6-489A-8F0C-4FB79EFE272F}"/>
                    </a:ext>
                  </a:extLst>
                </p:cNvPr>
                <p:cNvCxnSpPr/>
                <p:nvPr/>
              </p:nvCxnSpPr>
              <p:spPr>
                <a:xfrm>
                  <a:off x="2042746" y="3048586"/>
                  <a:ext cx="1101090" cy="381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136CBF4B-26A5-4C2E-AD31-058D1F68E305}"/>
                    </a:ext>
                  </a:extLst>
                </p:cNvPr>
                <p:cNvSpPr/>
                <p:nvPr/>
              </p:nvSpPr>
              <p:spPr>
                <a:xfrm>
                  <a:off x="3196199" y="2552749"/>
                  <a:ext cx="1014730" cy="39497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畫上小花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6" name="接點: 肘形 25">
                  <a:extLst>
                    <a:ext uri="{FF2B5EF4-FFF2-40B4-BE49-F238E27FC236}">
                      <a16:creationId xmlns:a16="http://schemas.microsoft.com/office/drawing/2014/main" id="{F36EAFCD-BEEE-4A3D-9FE5-EA068088EFDC}"/>
                    </a:ext>
                  </a:extLst>
                </p:cNvPr>
                <p:cNvCxnSpPr/>
                <p:nvPr/>
              </p:nvCxnSpPr>
              <p:spPr>
                <a:xfrm>
                  <a:off x="4210929" y="2834640"/>
                  <a:ext cx="45085" cy="462915"/>
                </a:xfrm>
                <a:prstGeom prst="bentConnector3">
                  <a:avLst>
                    <a:gd name="adj1" fmla="val -2348664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接點: 肘形 26">
                  <a:extLst>
                    <a:ext uri="{FF2B5EF4-FFF2-40B4-BE49-F238E27FC236}">
                      <a16:creationId xmlns:a16="http://schemas.microsoft.com/office/drawing/2014/main" id="{D4A546F1-08E2-4C24-A5F0-ACBD3DFF5A02}"/>
                    </a:ext>
                  </a:extLst>
                </p:cNvPr>
                <p:cNvCxnSpPr/>
                <p:nvPr/>
              </p:nvCxnSpPr>
              <p:spPr>
                <a:xfrm>
                  <a:off x="969205" y="541606"/>
                  <a:ext cx="54501" cy="2518268"/>
                </a:xfrm>
                <a:prstGeom prst="bentConnector3">
                  <a:avLst>
                    <a:gd name="adj1" fmla="val -379877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線接點 27">
                  <a:extLst>
                    <a:ext uri="{FF2B5EF4-FFF2-40B4-BE49-F238E27FC236}">
                      <a16:creationId xmlns:a16="http://schemas.microsoft.com/office/drawing/2014/main" id="{C59AFA8F-FC4A-4D5B-8A45-D3DF42D29AB5}"/>
                    </a:ext>
                  </a:extLst>
                </p:cNvPr>
                <p:cNvCxnSpPr/>
                <p:nvPr/>
              </p:nvCxnSpPr>
              <p:spPr>
                <a:xfrm flipV="1">
                  <a:off x="759655" y="1765495"/>
                  <a:ext cx="256663" cy="235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直線接點 9">
              <a:extLst>
                <a:ext uri="{FF2B5EF4-FFF2-40B4-BE49-F238E27FC236}">
                  <a16:creationId xmlns:a16="http://schemas.microsoft.com/office/drawing/2014/main" id="{5B4A288F-3BBD-4549-B0F9-47B330F2662C}"/>
                </a:ext>
              </a:extLst>
            </p:cNvPr>
            <p:cNvCxnSpPr/>
            <p:nvPr/>
          </p:nvCxnSpPr>
          <p:spPr>
            <a:xfrm flipV="1">
              <a:off x="2010812" y="566784"/>
              <a:ext cx="1183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>
              <a:extLst>
                <a:ext uri="{FF2B5EF4-FFF2-40B4-BE49-F238E27FC236}">
                  <a16:creationId xmlns:a16="http://schemas.microsoft.com/office/drawing/2014/main" id="{7518EB0C-C674-4C6A-B80B-69D38EA31A2A}"/>
                </a:ext>
              </a:extLst>
            </p:cNvPr>
            <p:cNvCxnSpPr/>
            <p:nvPr/>
          </p:nvCxnSpPr>
          <p:spPr>
            <a:xfrm>
              <a:off x="533839" y="1764417"/>
              <a:ext cx="241935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F5C51745-6A77-4673-8CE4-C608035ACA45}"/>
              </a:ext>
            </a:extLst>
          </p:cNvPr>
          <p:cNvSpPr/>
          <p:nvPr/>
        </p:nvSpPr>
        <p:spPr>
          <a:xfrm>
            <a:off x="5263829" y="1196344"/>
            <a:ext cx="25292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D1EE3C8D-29AC-49E6-AF9C-C41F51D15C25}"/>
              </a:ext>
            </a:extLst>
          </p:cNvPr>
          <p:cNvSpPr txBox="1"/>
          <p:nvPr/>
        </p:nvSpPr>
        <p:spPr>
          <a:xfrm>
            <a:off x="5172309" y="4530029"/>
            <a:ext cx="7082620" cy="720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b="1" kern="100" dirty="0">
                <a:solidFill>
                  <a:srgbClr val="00B0F0"/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卡片裡如何表達對媽媽的祝福</a:t>
            </a:r>
            <a:r>
              <a:rPr lang="en-US" altLang="zh-TW" sz="2400" b="1" kern="100" dirty="0">
                <a:solidFill>
                  <a:srgbClr val="00B0F0"/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rgbClr val="00B0F0"/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399C2A0-5862-4F66-91DC-B5340ECAAF72}"/>
              </a:ext>
            </a:extLst>
          </p:cNvPr>
          <p:cNvSpPr/>
          <p:nvPr/>
        </p:nvSpPr>
        <p:spPr>
          <a:xfrm>
            <a:off x="4809490" y="3135498"/>
            <a:ext cx="189022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問一問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2734D83-481D-4F11-9125-21AE19BA5BCA}"/>
              </a:ext>
            </a:extLst>
          </p:cNvPr>
          <p:cNvSpPr/>
          <p:nvPr/>
        </p:nvSpPr>
        <p:spPr>
          <a:xfrm>
            <a:off x="6416881" y="3574789"/>
            <a:ext cx="1308856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小月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D3A94AA-A624-471F-9F69-17C1716A3704}"/>
              </a:ext>
            </a:extLst>
          </p:cNvPr>
          <p:cNvSpPr/>
          <p:nvPr/>
        </p:nvSpPr>
        <p:spPr>
          <a:xfrm>
            <a:off x="7870404" y="3574789"/>
            <a:ext cx="25292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送一張卡片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5B4513C3-DFBE-4CC9-B5AA-C5C3BD08E565}"/>
              </a:ext>
            </a:extLst>
          </p:cNvPr>
          <p:cNvSpPr/>
          <p:nvPr/>
        </p:nvSpPr>
        <p:spPr>
          <a:xfrm>
            <a:off x="4991422" y="5515765"/>
            <a:ext cx="21924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生日卡片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B0BF4783-D9AB-4315-B7F5-C784873FAC52}"/>
              </a:ext>
            </a:extLst>
          </p:cNvPr>
          <p:cNvSpPr/>
          <p:nvPr/>
        </p:nvSpPr>
        <p:spPr>
          <a:xfrm>
            <a:off x="7332778" y="6039130"/>
            <a:ext cx="21924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寫我愛您</a:t>
            </a:r>
          </a:p>
        </p:txBody>
      </p:sp>
    </p:spTree>
    <p:extLst>
      <p:ext uri="{BB962C8B-B14F-4D97-AF65-F5344CB8AC3E}">
        <p14:creationId xmlns:p14="http://schemas.microsoft.com/office/powerpoint/2010/main" val="356009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003452" y="195563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A26BE7A2-18CC-47C6-BF41-4AA0B8194792}"/>
              </a:ext>
            </a:extLst>
          </p:cNvPr>
          <p:cNvGrpSpPr/>
          <p:nvPr/>
        </p:nvGrpSpPr>
        <p:grpSpPr>
          <a:xfrm>
            <a:off x="932815" y="337326"/>
            <a:ext cx="8792210" cy="6225398"/>
            <a:chOff x="0" y="89285"/>
            <a:chExt cx="4415682" cy="3209589"/>
          </a:xfrm>
        </p:grpSpPr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02AA9249-D923-404F-AD4D-670F5D064E88}"/>
                </a:ext>
              </a:extLst>
            </p:cNvPr>
            <p:cNvGrpSpPr/>
            <p:nvPr/>
          </p:nvGrpSpPr>
          <p:grpSpPr>
            <a:xfrm>
              <a:off x="0" y="89285"/>
              <a:ext cx="4415682" cy="3209589"/>
              <a:chOff x="0" y="89285"/>
              <a:chExt cx="4415682" cy="3209589"/>
            </a:xfrm>
          </p:grpSpPr>
          <p:cxnSp>
            <p:nvCxnSpPr>
              <p:cNvPr id="12" name="直線接點 11">
                <a:extLst>
                  <a:ext uri="{FF2B5EF4-FFF2-40B4-BE49-F238E27FC236}">
                    <a16:creationId xmlns:a16="http://schemas.microsoft.com/office/drawing/2014/main" id="{809915DC-D2BF-4D13-AB20-5A5EADEFD8C3}"/>
                  </a:ext>
                </a:extLst>
              </p:cNvPr>
              <p:cNvCxnSpPr/>
              <p:nvPr/>
            </p:nvCxnSpPr>
            <p:spPr>
              <a:xfrm>
                <a:off x="2027311" y="1779484"/>
                <a:ext cx="75083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群組 12">
                <a:extLst>
                  <a:ext uri="{FF2B5EF4-FFF2-40B4-BE49-F238E27FC236}">
                    <a16:creationId xmlns:a16="http://schemas.microsoft.com/office/drawing/2014/main" id="{D201CD6A-1D0B-4D07-BBC3-689A0CB33E69}"/>
                  </a:ext>
                </a:extLst>
              </p:cNvPr>
              <p:cNvGrpSpPr/>
              <p:nvPr/>
            </p:nvGrpSpPr>
            <p:grpSpPr>
              <a:xfrm>
                <a:off x="0" y="89285"/>
                <a:ext cx="4415682" cy="3209589"/>
                <a:chOff x="0" y="89285"/>
                <a:chExt cx="4415682" cy="3209589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B65FEE98-E8FB-46C9-B093-CFB5474C294F}"/>
                    </a:ext>
                  </a:extLst>
                </p:cNvPr>
                <p:cNvSpPr/>
                <p:nvPr/>
              </p:nvSpPr>
              <p:spPr>
                <a:xfrm>
                  <a:off x="0" y="829994"/>
                  <a:ext cx="533840" cy="1881655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2400"/>
                </a:p>
              </p:txBody>
            </p:sp>
            <p:grpSp>
              <p:nvGrpSpPr>
                <p:cNvPr id="15" name="群組 14">
                  <a:extLst>
                    <a:ext uri="{FF2B5EF4-FFF2-40B4-BE49-F238E27FC236}">
                      <a16:creationId xmlns:a16="http://schemas.microsoft.com/office/drawing/2014/main" id="{48CB6BEA-14FF-43C0-B257-CB7437D9C76F}"/>
                    </a:ext>
                  </a:extLst>
                </p:cNvPr>
                <p:cNvGrpSpPr/>
                <p:nvPr/>
              </p:nvGrpSpPr>
              <p:grpSpPr>
                <a:xfrm>
                  <a:off x="945576" y="281344"/>
                  <a:ext cx="1158539" cy="548640"/>
                  <a:chOff x="-18061" y="7024"/>
                  <a:chExt cx="1158539" cy="548640"/>
                </a:xfrm>
              </p:grpSpPr>
              <p:sp>
                <p:nvSpPr>
                  <p:cNvPr id="35" name="矩形 34">
                    <a:extLst>
                      <a:ext uri="{FF2B5EF4-FFF2-40B4-BE49-F238E27FC236}">
                        <a16:creationId xmlns:a16="http://schemas.microsoft.com/office/drawing/2014/main" id="{3E10B67F-1AD7-44D5-AA86-CF5C2AE6ABAB}"/>
                      </a:ext>
                    </a:extLst>
                  </p:cNvPr>
                  <p:cNvSpPr/>
                  <p:nvPr/>
                </p:nvSpPr>
                <p:spPr>
                  <a:xfrm>
                    <a:off x="-18061" y="7024"/>
                    <a:ext cx="1158539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問題來了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矩形 35">
                    <a:extLst>
                      <a:ext uri="{FF2B5EF4-FFF2-40B4-BE49-F238E27FC236}">
                        <a16:creationId xmlns:a16="http://schemas.microsoft.com/office/drawing/2014/main" id="{EAB5540F-3DB1-4B1C-88FF-2F8F88306AE8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6" name="群組 15">
                  <a:extLst>
                    <a:ext uri="{FF2B5EF4-FFF2-40B4-BE49-F238E27FC236}">
                      <a16:creationId xmlns:a16="http://schemas.microsoft.com/office/drawing/2014/main" id="{D16DCFB7-9DD2-4F0E-B96A-23E53BC53D92}"/>
                    </a:ext>
                  </a:extLst>
                </p:cNvPr>
                <p:cNvGrpSpPr/>
                <p:nvPr/>
              </p:nvGrpSpPr>
              <p:grpSpPr>
                <a:xfrm>
                  <a:off x="951498" y="1477273"/>
                  <a:ext cx="1096645" cy="548640"/>
                  <a:chOff x="-19180" y="14233"/>
                  <a:chExt cx="1097086" cy="548640"/>
                </a:xfrm>
              </p:grpSpPr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id="{FC03C645-9681-4770-A0C6-D2814041CCC7}"/>
                      </a:ext>
                    </a:extLst>
                  </p:cNvPr>
                  <p:cNvSpPr/>
                  <p:nvPr/>
                </p:nvSpPr>
                <p:spPr>
                  <a:xfrm>
                    <a:off x="-19180" y="14233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找好方法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4" name="矩形 33">
                    <a:extLst>
                      <a:ext uri="{FF2B5EF4-FFF2-40B4-BE49-F238E27FC236}">
                        <a16:creationId xmlns:a16="http://schemas.microsoft.com/office/drawing/2014/main" id="{ED5CFDEE-0761-4FB1-B646-5D6E8F59C5A9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7" name="群組 16">
                  <a:extLst>
                    <a:ext uri="{FF2B5EF4-FFF2-40B4-BE49-F238E27FC236}">
                      <a16:creationId xmlns:a16="http://schemas.microsoft.com/office/drawing/2014/main" id="{39886D31-27AB-46B5-894B-AD9A374073FB}"/>
                    </a:ext>
                  </a:extLst>
                </p:cNvPr>
                <p:cNvGrpSpPr/>
                <p:nvPr/>
              </p:nvGrpSpPr>
              <p:grpSpPr>
                <a:xfrm>
                  <a:off x="991772" y="2750234"/>
                  <a:ext cx="1096645" cy="548640"/>
                  <a:chOff x="0" y="0"/>
                  <a:chExt cx="1097086" cy="548640"/>
                </a:xfrm>
              </p:grpSpPr>
              <p:sp>
                <p:nvSpPr>
                  <p:cNvPr id="31" name="矩形 30">
                    <a:extLst>
                      <a:ext uri="{FF2B5EF4-FFF2-40B4-BE49-F238E27FC236}">
                        <a16:creationId xmlns:a16="http://schemas.microsoft.com/office/drawing/2014/main" id="{FAE31BD2-842A-42D7-82F5-FFB7D11FE5D2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矩形 31">
                    <a:extLst>
                      <a:ext uri="{FF2B5EF4-FFF2-40B4-BE49-F238E27FC236}">
                        <a16:creationId xmlns:a16="http://schemas.microsoft.com/office/drawing/2014/main" id="{0D6DDAD2-79B7-4EA3-A0DC-8766BBAD3CD3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D27DB9A0-5FE8-435A-BA42-4FBB8E08323E}"/>
                    </a:ext>
                  </a:extLst>
                </p:cNvPr>
                <p:cNvSpPr/>
                <p:nvPr/>
              </p:nvSpPr>
              <p:spPr>
                <a:xfrm>
                  <a:off x="2303530" y="89285"/>
                  <a:ext cx="949221" cy="33481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1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媽媽生日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9" name="接點: 肘形 18">
                  <a:extLst>
                    <a:ext uri="{FF2B5EF4-FFF2-40B4-BE49-F238E27FC236}">
                      <a16:creationId xmlns:a16="http://schemas.microsoft.com/office/drawing/2014/main" id="{08B820F6-C9A5-41A4-A769-6CBB1F87F5A3}"/>
                    </a:ext>
                  </a:extLst>
                </p:cNvPr>
                <p:cNvCxnSpPr/>
                <p:nvPr/>
              </p:nvCxnSpPr>
              <p:spPr>
                <a:xfrm>
                  <a:off x="3314407" y="337624"/>
                  <a:ext cx="97179" cy="457200"/>
                </a:xfrm>
                <a:prstGeom prst="bentConnector3">
                  <a:avLst>
                    <a:gd name="adj1" fmla="val -1182494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" name="群組 19">
                  <a:extLst>
                    <a:ext uri="{FF2B5EF4-FFF2-40B4-BE49-F238E27FC236}">
                      <a16:creationId xmlns:a16="http://schemas.microsoft.com/office/drawing/2014/main" id="{D97F8F91-E068-44A6-A775-8E17842A8073}"/>
                    </a:ext>
                  </a:extLst>
                </p:cNvPr>
                <p:cNvGrpSpPr/>
                <p:nvPr/>
              </p:nvGrpSpPr>
              <p:grpSpPr>
                <a:xfrm>
                  <a:off x="3289788" y="1288224"/>
                  <a:ext cx="1101725" cy="335283"/>
                  <a:chOff x="0" y="43297"/>
                  <a:chExt cx="1102214" cy="335779"/>
                </a:xfrm>
              </p:grpSpPr>
              <p:cxnSp>
                <p:nvCxnSpPr>
                  <p:cNvPr id="29" name="直線接點 28">
                    <a:extLst>
                      <a:ext uri="{FF2B5EF4-FFF2-40B4-BE49-F238E27FC236}">
                        <a16:creationId xmlns:a16="http://schemas.microsoft.com/office/drawing/2014/main" id="{A6C8A873-A97E-4D53-BA5B-E48084E3C648}"/>
                      </a:ext>
                    </a:extLst>
                  </p:cNvPr>
                  <p:cNvCxnSpPr/>
                  <p:nvPr/>
                </p:nvCxnSpPr>
                <p:spPr>
                  <a:xfrm>
                    <a:off x="0" y="300865"/>
                    <a:ext cx="1102214" cy="406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oval" w="sm" len="sm"/>
                    <a:tailEnd type="none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" name="矩形 29">
                    <a:extLst>
                      <a:ext uri="{FF2B5EF4-FFF2-40B4-BE49-F238E27FC236}">
                        <a16:creationId xmlns:a16="http://schemas.microsoft.com/office/drawing/2014/main" id="{8D04FCA1-356F-42FD-B390-AD41D56FF549}"/>
                      </a:ext>
                    </a:extLst>
                  </p:cNvPr>
                  <p:cNvSpPr/>
                  <p:nvPr/>
                </p:nvSpPr>
                <p:spPr>
                  <a:xfrm>
                    <a:off x="76248" y="43297"/>
                    <a:ext cx="949741" cy="3357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100"/>
                      </a:lnSpc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送一朵花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21" name="接點: 肘形 20">
                  <a:extLst>
                    <a:ext uri="{FF2B5EF4-FFF2-40B4-BE49-F238E27FC236}">
                      <a16:creationId xmlns:a16="http://schemas.microsoft.com/office/drawing/2014/main" id="{0E73012B-8732-41C9-96DB-26F98C122D0E}"/>
                    </a:ext>
                  </a:extLst>
                </p:cNvPr>
                <p:cNvCxnSpPr/>
                <p:nvPr/>
              </p:nvCxnSpPr>
              <p:spPr>
                <a:xfrm>
                  <a:off x="3287737" y="1540412"/>
                  <a:ext cx="45085" cy="462915"/>
                </a:xfrm>
                <a:prstGeom prst="bentConnector3">
                  <a:avLst>
                    <a:gd name="adj1" fmla="val -1094247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線接點 21">
                  <a:extLst>
                    <a:ext uri="{FF2B5EF4-FFF2-40B4-BE49-F238E27FC236}">
                      <a16:creationId xmlns:a16="http://schemas.microsoft.com/office/drawing/2014/main" id="{3FBA9612-710E-4417-B263-47C657F6BFF7}"/>
                    </a:ext>
                  </a:extLst>
                </p:cNvPr>
                <p:cNvCxnSpPr/>
                <p:nvPr/>
              </p:nvCxnSpPr>
              <p:spPr>
                <a:xfrm>
                  <a:off x="3314407" y="1999678"/>
                  <a:ext cx="1101275" cy="405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C46C2980-C868-4848-963E-67D7DFCFDFE8}"/>
                    </a:ext>
                  </a:extLst>
                </p:cNvPr>
                <p:cNvSpPr/>
                <p:nvPr/>
              </p:nvSpPr>
              <p:spPr>
                <a:xfrm>
                  <a:off x="2635616" y="1228709"/>
                  <a:ext cx="775970" cy="44259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千千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4" name="直線接點 23">
                  <a:extLst>
                    <a:ext uri="{FF2B5EF4-FFF2-40B4-BE49-F238E27FC236}">
                      <a16:creationId xmlns:a16="http://schemas.microsoft.com/office/drawing/2014/main" id="{A49737DD-C4F6-489A-8F0C-4FB79EFE272F}"/>
                    </a:ext>
                  </a:extLst>
                </p:cNvPr>
                <p:cNvCxnSpPr/>
                <p:nvPr/>
              </p:nvCxnSpPr>
              <p:spPr>
                <a:xfrm>
                  <a:off x="2042746" y="3048586"/>
                  <a:ext cx="1101090" cy="381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136CBF4B-26A5-4C2E-AD31-058D1F68E305}"/>
                    </a:ext>
                  </a:extLst>
                </p:cNvPr>
                <p:cNvSpPr/>
                <p:nvPr/>
              </p:nvSpPr>
              <p:spPr>
                <a:xfrm>
                  <a:off x="3196199" y="2552749"/>
                  <a:ext cx="1014730" cy="39497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畫上小花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6" name="接點: 肘形 25">
                  <a:extLst>
                    <a:ext uri="{FF2B5EF4-FFF2-40B4-BE49-F238E27FC236}">
                      <a16:creationId xmlns:a16="http://schemas.microsoft.com/office/drawing/2014/main" id="{F36EAFCD-BEEE-4A3D-9FE5-EA068088EFDC}"/>
                    </a:ext>
                  </a:extLst>
                </p:cNvPr>
                <p:cNvCxnSpPr/>
                <p:nvPr/>
              </p:nvCxnSpPr>
              <p:spPr>
                <a:xfrm>
                  <a:off x="4210929" y="2834640"/>
                  <a:ext cx="45085" cy="462915"/>
                </a:xfrm>
                <a:prstGeom prst="bentConnector3">
                  <a:avLst>
                    <a:gd name="adj1" fmla="val -2348664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接點: 肘形 26">
                  <a:extLst>
                    <a:ext uri="{FF2B5EF4-FFF2-40B4-BE49-F238E27FC236}">
                      <a16:creationId xmlns:a16="http://schemas.microsoft.com/office/drawing/2014/main" id="{D4A546F1-08E2-4C24-A5F0-ACBD3DFF5A02}"/>
                    </a:ext>
                  </a:extLst>
                </p:cNvPr>
                <p:cNvCxnSpPr/>
                <p:nvPr/>
              </p:nvCxnSpPr>
              <p:spPr>
                <a:xfrm>
                  <a:off x="969205" y="541606"/>
                  <a:ext cx="54501" cy="2518268"/>
                </a:xfrm>
                <a:prstGeom prst="bentConnector3">
                  <a:avLst>
                    <a:gd name="adj1" fmla="val -379877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線接點 27">
                  <a:extLst>
                    <a:ext uri="{FF2B5EF4-FFF2-40B4-BE49-F238E27FC236}">
                      <a16:creationId xmlns:a16="http://schemas.microsoft.com/office/drawing/2014/main" id="{C59AFA8F-FC4A-4D5B-8A45-D3DF42D29AB5}"/>
                    </a:ext>
                  </a:extLst>
                </p:cNvPr>
                <p:cNvCxnSpPr/>
                <p:nvPr/>
              </p:nvCxnSpPr>
              <p:spPr>
                <a:xfrm flipV="1">
                  <a:off x="759655" y="1765495"/>
                  <a:ext cx="256663" cy="235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直線接點 9">
              <a:extLst>
                <a:ext uri="{FF2B5EF4-FFF2-40B4-BE49-F238E27FC236}">
                  <a16:creationId xmlns:a16="http://schemas.microsoft.com/office/drawing/2014/main" id="{5B4A288F-3BBD-4549-B0F9-47B330F2662C}"/>
                </a:ext>
              </a:extLst>
            </p:cNvPr>
            <p:cNvCxnSpPr/>
            <p:nvPr/>
          </p:nvCxnSpPr>
          <p:spPr>
            <a:xfrm flipV="1">
              <a:off x="2010812" y="566784"/>
              <a:ext cx="1183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>
              <a:extLst>
                <a:ext uri="{FF2B5EF4-FFF2-40B4-BE49-F238E27FC236}">
                  <a16:creationId xmlns:a16="http://schemas.microsoft.com/office/drawing/2014/main" id="{7518EB0C-C674-4C6A-B80B-69D38EA31A2A}"/>
                </a:ext>
              </a:extLst>
            </p:cNvPr>
            <p:cNvCxnSpPr/>
            <p:nvPr/>
          </p:nvCxnSpPr>
          <p:spPr>
            <a:xfrm>
              <a:off x="533839" y="1764417"/>
              <a:ext cx="241935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F5C51745-6A77-4673-8CE4-C608035ACA45}"/>
              </a:ext>
            </a:extLst>
          </p:cNvPr>
          <p:cNvSpPr/>
          <p:nvPr/>
        </p:nvSpPr>
        <p:spPr>
          <a:xfrm>
            <a:off x="5263829" y="1196344"/>
            <a:ext cx="25292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399C2A0-5862-4F66-91DC-B5340ECAAF72}"/>
              </a:ext>
            </a:extLst>
          </p:cNvPr>
          <p:cNvSpPr/>
          <p:nvPr/>
        </p:nvSpPr>
        <p:spPr>
          <a:xfrm>
            <a:off x="4809490" y="3135498"/>
            <a:ext cx="189022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問一問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2734D83-481D-4F11-9125-21AE19BA5BCA}"/>
              </a:ext>
            </a:extLst>
          </p:cNvPr>
          <p:cNvSpPr/>
          <p:nvPr/>
        </p:nvSpPr>
        <p:spPr>
          <a:xfrm>
            <a:off x="6416881" y="3574789"/>
            <a:ext cx="1308856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小月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D3A94AA-A624-471F-9F69-17C1716A3704}"/>
              </a:ext>
            </a:extLst>
          </p:cNvPr>
          <p:cNvSpPr/>
          <p:nvPr/>
        </p:nvSpPr>
        <p:spPr>
          <a:xfrm>
            <a:off x="7870404" y="3574789"/>
            <a:ext cx="25292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送一張卡片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5B4513C3-DFBE-4CC9-B5AA-C5C3BD08E565}"/>
              </a:ext>
            </a:extLst>
          </p:cNvPr>
          <p:cNvSpPr/>
          <p:nvPr/>
        </p:nvSpPr>
        <p:spPr>
          <a:xfrm>
            <a:off x="4991422" y="5515765"/>
            <a:ext cx="21924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生日卡片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B0BF4783-D9AB-4315-B7F5-C784873FAC52}"/>
              </a:ext>
            </a:extLst>
          </p:cNvPr>
          <p:cNvSpPr/>
          <p:nvPr/>
        </p:nvSpPr>
        <p:spPr>
          <a:xfrm>
            <a:off x="7332778" y="6039130"/>
            <a:ext cx="21924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寫我愛您</a:t>
            </a:r>
          </a:p>
        </p:txBody>
      </p:sp>
    </p:spTree>
    <p:extLst>
      <p:ext uri="{BB962C8B-B14F-4D97-AF65-F5344CB8AC3E}">
        <p14:creationId xmlns:p14="http://schemas.microsoft.com/office/powerpoint/2010/main" val="1349865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003452" y="195563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A26BE7A2-18CC-47C6-BF41-4AA0B8194792}"/>
              </a:ext>
            </a:extLst>
          </p:cNvPr>
          <p:cNvGrpSpPr/>
          <p:nvPr/>
        </p:nvGrpSpPr>
        <p:grpSpPr>
          <a:xfrm>
            <a:off x="932815" y="337326"/>
            <a:ext cx="8792210" cy="6225398"/>
            <a:chOff x="0" y="89285"/>
            <a:chExt cx="4415682" cy="3209589"/>
          </a:xfrm>
        </p:grpSpPr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02AA9249-D923-404F-AD4D-670F5D064E88}"/>
                </a:ext>
              </a:extLst>
            </p:cNvPr>
            <p:cNvGrpSpPr/>
            <p:nvPr/>
          </p:nvGrpSpPr>
          <p:grpSpPr>
            <a:xfrm>
              <a:off x="0" y="89285"/>
              <a:ext cx="4415682" cy="3209589"/>
              <a:chOff x="0" y="89285"/>
              <a:chExt cx="4415682" cy="3209589"/>
            </a:xfrm>
          </p:grpSpPr>
          <p:cxnSp>
            <p:nvCxnSpPr>
              <p:cNvPr id="12" name="直線接點 11">
                <a:extLst>
                  <a:ext uri="{FF2B5EF4-FFF2-40B4-BE49-F238E27FC236}">
                    <a16:creationId xmlns:a16="http://schemas.microsoft.com/office/drawing/2014/main" id="{809915DC-D2BF-4D13-AB20-5A5EADEFD8C3}"/>
                  </a:ext>
                </a:extLst>
              </p:cNvPr>
              <p:cNvCxnSpPr/>
              <p:nvPr/>
            </p:nvCxnSpPr>
            <p:spPr>
              <a:xfrm>
                <a:off x="2027311" y="1779484"/>
                <a:ext cx="75083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群組 12">
                <a:extLst>
                  <a:ext uri="{FF2B5EF4-FFF2-40B4-BE49-F238E27FC236}">
                    <a16:creationId xmlns:a16="http://schemas.microsoft.com/office/drawing/2014/main" id="{D201CD6A-1D0B-4D07-BBC3-689A0CB33E69}"/>
                  </a:ext>
                </a:extLst>
              </p:cNvPr>
              <p:cNvGrpSpPr/>
              <p:nvPr/>
            </p:nvGrpSpPr>
            <p:grpSpPr>
              <a:xfrm>
                <a:off x="0" y="89285"/>
                <a:ext cx="4415682" cy="3209589"/>
                <a:chOff x="0" y="89285"/>
                <a:chExt cx="4415682" cy="3209589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B65FEE98-E8FB-46C9-B093-CFB5474C294F}"/>
                    </a:ext>
                  </a:extLst>
                </p:cNvPr>
                <p:cNvSpPr/>
                <p:nvPr/>
              </p:nvSpPr>
              <p:spPr>
                <a:xfrm>
                  <a:off x="0" y="829994"/>
                  <a:ext cx="533840" cy="1881655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2400"/>
                </a:p>
              </p:txBody>
            </p:sp>
            <p:grpSp>
              <p:nvGrpSpPr>
                <p:cNvPr id="15" name="群組 14">
                  <a:extLst>
                    <a:ext uri="{FF2B5EF4-FFF2-40B4-BE49-F238E27FC236}">
                      <a16:creationId xmlns:a16="http://schemas.microsoft.com/office/drawing/2014/main" id="{48CB6BEA-14FF-43C0-B257-CB7437D9C76F}"/>
                    </a:ext>
                  </a:extLst>
                </p:cNvPr>
                <p:cNvGrpSpPr/>
                <p:nvPr/>
              </p:nvGrpSpPr>
              <p:grpSpPr>
                <a:xfrm>
                  <a:off x="945576" y="281344"/>
                  <a:ext cx="1158539" cy="548640"/>
                  <a:chOff x="-18061" y="7024"/>
                  <a:chExt cx="1158539" cy="548640"/>
                </a:xfrm>
              </p:grpSpPr>
              <p:sp>
                <p:nvSpPr>
                  <p:cNvPr id="35" name="矩形 34">
                    <a:extLst>
                      <a:ext uri="{FF2B5EF4-FFF2-40B4-BE49-F238E27FC236}">
                        <a16:creationId xmlns:a16="http://schemas.microsoft.com/office/drawing/2014/main" id="{3E10B67F-1AD7-44D5-AA86-CF5C2AE6ABAB}"/>
                      </a:ext>
                    </a:extLst>
                  </p:cNvPr>
                  <p:cNvSpPr/>
                  <p:nvPr/>
                </p:nvSpPr>
                <p:spPr>
                  <a:xfrm>
                    <a:off x="-18061" y="7024"/>
                    <a:ext cx="1158539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問題來了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矩形 35">
                    <a:extLst>
                      <a:ext uri="{FF2B5EF4-FFF2-40B4-BE49-F238E27FC236}">
                        <a16:creationId xmlns:a16="http://schemas.microsoft.com/office/drawing/2014/main" id="{EAB5540F-3DB1-4B1C-88FF-2F8F88306AE8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6" name="群組 15">
                  <a:extLst>
                    <a:ext uri="{FF2B5EF4-FFF2-40B4-BE49-F238E27FC236}">
                      <a16:creationId xmlns:a16="http://schemas.microsoft.com/office/drawing/2014/main" id="{D16DCFB7-9DD2-4F0E-B96A-23E53BC53D92}"/>
                    </a:ext>
                  </a:extLst>
                </p:cNvPr>
                <p:cNvGrpSpPr/>
                <p:nvPr/>
              </p:nvGrpSpPr>
              <p:grpSpPr>
                <a:xfrm>
                  <a:off x="951498" y="1477273"/>
                  <a:ext cx="1096645" cy="548640"/>
                  <a:chOff x="-19180" y="14233"/>
                  <a:chExt cx="1097086" cy="548640"/>
                </a:xfrm>
              </p:grpSpPr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id="{FC03C645-9681-4770-A0C6-D2814041CCC7}"/>
                      </a:ext>
                    </a:extLst>
                  </p:cNvPr>
                  <p:cNvSpPr/>
                  <p:nvPr/>
                </p:nvSpPr>
                <p:spPr>
                  <a:xfrm>
                    <a:off x="-19180" y="14233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找好方法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4" name="矩形 33">
                    <a:extLst>
                      <a:ext uri="{FF2B5EF4-FFF2-40B4-BE49-F238E27FC236}">
                        <a16:creationId xmlns:a16="http://schemas.microsoft.com/office/drawing/2014/main" id="{ED5CFDEE-0761-4FB1-B646-5D6E8F59C5A9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7" name="群組 16">
                  <a:extLst>
                    <a:ext uri="{FF2B5EF4-FFF2-40B4-BE49-F238E27FC236}">
                      <a16:creationId xmlns:a16="http://schemas.microsoft.com/office/drawing/2014/main" id="{39886D31-27AB-46B5-894B-AD9A374073FB}"/>
                    </a:ext>
                  </a:extLst>
                </p:cNvPr>
                <p:cNvGrpSpPr/>
                <p:nvPr/>
              </p:nvGrpSpPr>
              <p:grpSpPr>
                <a:xfrm>
                  <a:off x="991772" y="2750234"/>
                  <a:ext cx="1096645" cy="548640"/>
                  <a:chOff x="0" y="0"/>
                  <a:chExt cx="1097086" cy="548640"/>
                </a:xfrm>
              </p:grpSpPr>
              <p:sp>
                <p:nvSpPr>
                  <p:cNvPr id="31" name="矩形 30">
                    <a:extLst>
                      <a:ext uri="{FF2B5EF4-FFF2-40B4-BE49-F238E27FC236}">
                        <a16:creationId xmlns:a16="http://schemas.microsoft.com/office/drawing/2014/main" id="{FAE31BD2-842A-42D7-82F5-FFB7D11FE5D2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矩形 31">
                    <a:extLst>
                      <a:ext uri="{FF2B5EF4-FFF2-40B4-BE49-F238E27FC236}">
                        <a16:creationId xmlns:a16="http://schemas.microsoft.com/office/drawing/2014/main" id="{0D6DDAD2-79B7-4EA3-A0DC-8766BBAD3CD3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D27DB9A0-5FE8-435A-BA42-4FBB8E08323E}"/>
                    </a:ext>
                  </a:extLst>
                </p:cNvPr>
                <p:cNvSpPr/>
                <p:nvPr/>
              </p:nvSpPr>
              <p:spPr>
                <a:xfrm>
                  <a:off x="2303530" y="89285"/>
                  <a:ext cx="949221" cy="33481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1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媽媽生日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9" name="接點: 肘形 18">
                  <a:extLst>
                    <a:ext uri="{FF2B5EF4-FFF2-40B4-BE49-F238E27FC236}">
                      <a16:creationId xmlns:a16="http://schemas.microsoft.com/office/drawing/2014/main" id="{08B820F6-C9A5-41A4-A769-6CBB1F87F5A3}"/>
                    </a:ext>
                  </a:extLst>
                </p:cNvPr>
                <p:cNvCxnSpPr/>
                <p:nvPr/>
              </p:nvCxnSpPr>
              <p:spPr>
                <a:xfrm>
                  <a:off x="3314407" y="337624"/>
                  <a:ext cx="97179" cy="457200"/>
                </a:xfrm>
                <a:prstGeom prst="bentConnector3">
                  <a:avLst>
                    <a:gd name="adj1" fmla="val -1182494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" name="群組 19">
                  <a:extLst>
                    <a:ext uri="{FF2B5EF4-FFF2-40B4-BE49-F238E27FC236}">
                      <a16:creationId xmlns:a16="http://schemas.microsoft.com/office/drawing/2014/main" id="{D97F8F91-E068-44A6-A775-8E17842A8073}"/>
                    </a:ext>
                  </a:extLst>
                </p:cNvPr>
                <p:cNvGrpSpPr/>
                <p:nvPr/>
              </p:nvGrpSpPr>
              <p:grpSpPr>
                <a:xfrm>
                  <a:off x="3289788" y="1288224"/>
                  <a:ext cx="1101725" cy="335283"/>
                  <a:chOff x="0" y="43297"/>
                  <a:chExt cx="1102214" cy="335779"/>
                </a:xfrm>
              </p:grpSpPr>
              <p:cxnSp>
                <p:nvCxnSpPr>
                  <p:cNvPr id="29" name="直線接點 28">
                    <a:extLst>
                      <a:ext uri="{FF2B5EF4-FFF2-40B4-BE49-F238E27FC236}">
                        <a16:creationId xmlns:a16="http://schemas.microsoft.com/office/drawing/2014/main" id="{A6C8A873-A97E-4D53-BA5B-E48084E3C648}"/>
                      </a:ext>
                    </a:extLst>
                  </p:cNvPr>
                  <p:cNvCxnSpPr/>
                  <p:nvPr/>
                </p:nvCxnSpPr>
                <p:spPr>
                  <a:xfrm>
                    <a:off x="0" y="300865"/>
                    <a:ext cx="1102214" cy="406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oval" w="sm" len="sm"/>
                    <a:tailEnd type="none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" name="矩形 29">
                    <a:extLst>
                      <a:ext uri="{FF2B5EF4-FFF2-40B4-BE49-F238E27FC236}">
                        <a16:creationId xmlns:a16="http://schemas.microsoft.com/office/drawing/2014/main" id="{8D04FCA1-356F-42FD-B390-AD41D56FF549}"/>
                      </a:ext>
                    </a:extLst>
                  </p:cNvPr>
                  <p:cNvSpPr/>
                  <p:nvPr/>
                </p:nvSpPr>
                <p:spPr>
                  <a:xfrm>
                    <a:off x="76248" y="43297"/>
                    <a:ext cx="949741" cy="3357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100"/>
                      </a:lnSpc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送一朵花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21" name="接點: 肘形 20">
                  <a:extLst>
                    <a:ext uri="{FF2B5EF4-FFF2-40B4-BE49-F238E27FC236}">
                      <a16:creationId xmlns:a16="http://schemas.microsoft.com/office/drawing/2014/main" id="{0E73012B-8732-41C9-96DB-26F98C122D0E}"/>
                    </a:ext>
                  </a:extLst>
                </p:cNvPr>
                <p:cNvCxnSpPr/>
                <p:nvPr/>
              </p:nvCxnSpPr>
              <p:spPr>
                <a:xfrm>
                  <a:off x="3287737" y="1540412"/>
                  <a:ext cx="45085" cy="462915"/>
                </a:xfrm>
                <a:prstGeom prst="bentConnector3">
                  <a:avLst>
                    <a:gd name="adj1" fmla="val -1094247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線接點 21">
                  <a:extLst>
                    <a:ext uri="{FF2B5EF4-FFF2-40B4-BE49-F238E27FC236}">
                      <a16:creationId xmlns:a16="http://schemas.microsoft.com/office/drawing/2014/main" id="{3FBA9612-710E-4417-B263-47C657F6BFF7}"/>
                    </a:ext>
                  </a:extLst>
                </p:cNvPr>
                <p:cNvCxnSpPr/>
                <p:nvPr/>
              </p:nvCxnSpPr>
              <p:spPr>
                <a:xfrm>
                  <a:off x="3314407" y="1999678"/>
                  <a:ext cx="1101275" cy="405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C46C2980-C868-4848-963E-67D7DFCFDFE8}"/>
                    </a:ext>
                  </a:extLst>
                </p:cNvPr>
                <p:cNvSpPr/>
                <p:nvPr/>
              </p:nvSpPr>
              <p:spPr>
                <a:xfrm>
                  <a:off x="2635616" y="1228709"/>
                  <a:ext cx="775970" cy="44259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千千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4" name="直線接點 23">
                  <a:extLst>
                    <a:ext uri="{FF2B5EF4-FFF2-40B4-BE49-F238E27FC236}">
                      <a16:creationId xmlns:a16="http://schemas.microsoft.com/office/drawing/2014/main" id="{A49737DD-C4F6-489A-8F0C-4FB79EFE272F}"/>
                    </a:ext>
                  </a:extLst>
                </p:cNvPr>
                <p:cNvCxnSpPr/>
                <p:nvPr/>
              </p:nvCxnSpPr>
              <p:spPr>
                <a:xfrm>
                  <a:off x="2042746" y="3048586"/>
                  <a:ext cx="1101090" cy="381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136CBF4B-26A5-4C2E-AD31-058D1F68E305}"/>
                    </a:ext>
                  </a:extLst>
                </p:cNvPr>
                <p:cNvSpPr/>
                <p:nvPr/>
              </p:nvSpPr>
              <p:spPr>
                <a:xfrm>
                  <a:off x="3196199" y="2552749"/>
                  <a:ext cx="1014730" cy="39497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畫上小花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6" name="接點: 肘形 25">
                  <a:extLst>
                    <a:ext uri="{FF2B5EF4-FFF2-40B4-BE49-F238E27FC236}">
                      <a16:creationId xmlns:a16="http://schemas.microsoft.com/office/drawing/2014/main" id="{F36EAFCD-BEEE-4A3D-9FE5-EA068088EFDC}"/>
                    </a:ext>
                  </a:extLst>
                </p:cNvPr>
                <p:cNvCxnSpPr/>
                <p:nvPr/>
              </p:nvCxnSpPr>
              <p:spPr>
                <a:xfrm>
                  <a:off x="4210929" y="2834640"/>
                  <a:ext cx="45085" cy="462915"/>
                </a:xfrm>
                <a:prstGeom prst="bentConnector3">
                  <a:avLst>
                    <a:gd name="adj1" fmla="val -2348664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接點: 肘形 26">
                  <a:extLst>
                    <a:ext uri="{FF2B5EF4-FFF2-40B4-BE49-F238E27FC236}">
                      <a16:creationId xmlns:a16="http://schemas.microsoft.com/office/drawing/2014/main" id="{D4A546F1-08E2-4C24-A5F0-ACBD3DFF5A02}"/>
                    </a:ext>
                  </a:extLst>
                </p:cNvPr>
                <p:cNvCxnSpPr/>
                <p:nvPr/>
              </p:nvCxnSpPr>
              <p:spPr>
                <a:xfrm>
                  <a:off x="969205" y="541606"/>
                  <a:ext cx="54501" cy="2518268"/>
                </a:xfrm>
                <a:prstGeom prst="bentConnector3">
                  <a:avLst>
                    <a:gd name="adj1" fmla="val -379877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線接點 27">
                  <a:extLst>
                    <a:ext uri="{FF2B5EF4-FFF2-40B4-BE49-F238E27FC236}">
                      <a16:creationId xmlns:a16="http://schemas.microsoft.com/office/drawing/2014/main" id="{C59AFA8F-FC4A-4D5B-8A45-D3DF42D29AB5}"/>
                    </a:ext>
                  </a:extLst>
                </p:cNvPr>
                <p:cNvCxnSpPr/>
                <p:nvPr/>
              </p:nvCxnSpPr>
              <p:spPr>
                <a:xfrm flipV="1">
                  <a:off x="759655" y="1765495"/>
                  <a:ext cx="256663" cy="235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直線接點 9">
              <a:extLst>
                <a:ext uri="{FF2B5EF4-FFF2-40B4-BE49-F238E27FC236}">
                  <a16:creationId xmlns:a16="http://schemas.microsoft.com/office/drawing/2014/main" id="{5B4A288F-3BBD-4549-B0F9-47B330F2662C}"/>
                </a:ext>
              </a:extLst>
            </p:cNvPr>
            <p:cNvCxnSpPr/>
            <p:nvPr/>
          </p:nvCxnSpPr>
          <p:spPr>
            <a:xfrm flipV="1">
              <a:off x="2010812" y="566784"/>
              <a:ext cx="1183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>
              <a:extLst>
                <a:ext uri="{FF2B5EF4-FFF2-40B4-BE49-F238E27FC236}">
                  <a16:creationId xmlns:a16="http://schemas.microsoft.com/office/drawing/2014/main" id="{7518EB0C-C674-4C6A-B80B-69D38EA31A2A}"/>
                </a:ext>
              </a:extLst>
            </p:cNvPr>
            <p:cNvCxnSpPr/>
            <p:nvPr/>
          </p:nvCxnSpPr>
          <p:spPr>
            <a:xfrm>
              <a:off x="533839" y="1764417"/>
              <a:ext cx="241935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212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A8ADB8B-E4F9-4049-BAE0-053425D09BF9}"/>
              </a:ext>
            </a:extLst>
          </p:cNvPr>
          <p:cNvSpPr txBox="1"/>
          <p:nvPr/>
        </p:nvSpPr>
        <p:spPr>
          <a:xfrm>
            <a:off x="1171575" y="1015484"/>
            <a:ext cx="6096000" cy="1422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一、</a:t>
            </a:r>
            <a:r>
              <a:rPr lang="zh-TW" altLang="zh-TW" sz="3200" kern="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問題來了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en-US" altLang="zh-TW" sz="3200" kern="100" dirty="0"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主角遇到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問題呢？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964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003452" y="195563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A26BE7A2-18CC-47C6-BF41-4AA0B8194792}"/>
              </a:ext>
            </a:extLst>
          </p:cNvPr>
          <p:cNvGrpSpPr/>
          <p:nvPr/>
        </p:nvGrpSpPr>
        <p:grpSpPr>
          <a:xfrm>
            <a:off x="932815" y="337326"/>
            <a:ext cx="8792210" cy="6225398"/>
            <a:chOff x="0" y="89285"/>
            <a:chExt cx="4415682" cy="3209589"/>
          </a:xfrm>
        </p:grpSpPr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02AA9249-D923-404F-AD4D-670F5D064E88}"/>
                </a:ext>
              </a:extLst>
            </p:cNvPr>
            <p:cNvGrpSpPr/>
            <p:nvPr/>
          </p:nvGrpSpPr>
          <p:grpSpPr>
            <a:xfrm>
              <a:off x="0" y="89285"/>
              <a:ext cx="4415682" cy="3209589"/>
              <a:chOff x="0" y="89285"/>
              <a:chExt cx="4415682" cy="3209589"/>
            </a:xfrm>
          </p:grpSpPr>
          <p:cxnSp>
            <p:nvCxnSpPr>
              <p:cNvPr id="12" name="直線接點 11">
                <a:extLst>
                  <a:ext uri="{FF2B5EF4-FFF2-40B4-BE49-F238E27FC236}">
                    <a16:creationId xmlns:a16="http://schemas.microsoft.com/office/drawing/2014/main" id="{809915DC-D2BF-4D13-AB20-5A5EADEFD8C3}"/>
                  </a:ext>
                </a:extLst>
              </p:cNvPr>
              <p:cNvCxnSpPr/>
              <p:nvPr/>
            </p:nvCxnSpPr>
            <p:spPr>
              <a:xfrm>
                <a:off x="2027311" y="1779484"/>
                <a:ext cx="75083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群組 12">
                <a:extLst>
                  <a:ext uri="{FF2B5EF4-FFF2-40B4-BE49-F238E27FC236}">
                    <a16:creationId xmlns:a16="http://schemas.microsoft.com/office/drawing/2014/main" id="{D201CD6A-1D0B-4D07-BBC3-689A0CB33E69}"/>
                  </a:ext>
                </a:extLst>
              </p:cNvPr>
              <p:cNvGrpSpPr/>
              <p:nvPr/>
            </p:nvGrpSpPr>
            <p:grpSpPr>
              <a:xfrm>
                <a:off x="0" y="89285"/>
                <a:ext cx="4415682" cy="3209589"/>
                <a:chOff x="0" y="89285"/>
                <a:chExt cx="4415682" cy="3209589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B65FEE98-E8FB-46C9-B093-CFB5474C294F}"/>
                    </a:ext>
                  </a:extLst>
                </p:cNvPr>
                <p:cNvSpPr/>
                <p:nvPr/>
              </p:nvSpPr>
              <p:spPr>
                <a:xfrm>
                  <a:off x="0" y="829994"/>
                  <a:ext cx="533840" cy="1881655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2400"/>
                </a:p>
              </p:txBody>
            </p:sp>
            <p:grpSp>
              <p:nvGrpSpPr>
                <p:cNvPr id="15" name="群組 14">
                  <a:extLst>
                    <a:ext uri="{FF2B5EF4-FFF2-40B4-BE49-F238E27FC236}">
                      <a16:creationId xmlns:a16="http://schemas.microsoft.com/office/drawing/2014/main" id="{48CB6BEA-14FF-43C0-B257-CB7437D9C76F}"/>
                    </a:ext>
                  </a:extLst>
                </p:cNvPr>
                <p:cNvGrpSpPr/>
                <p:nvPr/>
              </p:nvGrpSpPr>
              <p:grpSpPr>
                <a:xfrm>
                  <a:off x="945576" y="281344"/>
                  <a:ext cx="1158539" cy="548640"/>
                  <a:chOff x="-18061" y="7024"/>
                  <a:chExt cx="1158539" cy="548640"/>
                </a:xfrm>
              </p:grpSpPr>
              <p:sp>
                <p:nvSpPr>
                  <p:cNvPr id="35" name="矩形 34">
                    <a:extLst>
                      <a:ext uri="{FF2B5EF4-FFF2-40B4-BE49-F238E27FC236}">
                        <a16:creationId xmlns:a16="http://schemas.microsoft.com/office/drawing/2014/main" id="{3E10B67F-1AD7-44D5-AA86-CF5C2AE6ABAB}"/>
                      </a:ext>
                    </a:extLst>
                  </p:cNvPr>
                  <p:cNvSpPr/>
                  <p:nvPr/>
                </p:nvSpPr>
                <p:spPr>
                  <a:xfrm>
                    <a:off x="-18061" y="7024"/>
                    <a:ext cx="1158539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問題來了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矩形 35">
                    <a:extLst>
                      <a:ext uri="{FF2B5EF4-FFF2-40B4-BE49-F238E27FC236}">
                        <a16:creationId xmlns:a16="http://schemas.microsoft.com/office/drawing/2014/main" id="{EAB5540F-3DB1-4B1C-88FF-2F8F88306AE8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6" name="群組 15">
                  <a:extLst>
                    <a:ext uri="{FF2B5EF4-FFF2-40B4-BE49-F238E27FC236}">
                      <a16:creationId xmlns:a16="http://schemas.microsoft.com/office/drawing/2014/main" id="{D16DCFB7-9DD2-4F0E-B96A-23E53BC53D92}"/>
                    </a:ext>
                  </a:extLst>
                </p:cNvPr>
                <p:cNvGrpSpPr/>
                <p:nvPr/>
              </p:nvGrpSpPr>
              <p:grpSpPr>
                <a:xfrm>
                  <a:off x="951498" y="1477273"/>
                  <a:ext cx="1096645" cy="548640"/>
                  <a:chOff x="-19180" y="14233"/>
                  <a:chExt cx="1097086" cy="548640"/>
                </a:xfrm>
              </p:grpSpPr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id="{FC03C645-9681-4770-A0C6-D2814041CCC7}"/>
                      </a:ext>
                    </a:extLst>
                  </p:cNvPr>
                  <p:cNvSpPr/>
                  <p:nvPr/>
                </p:nvSpPr>
                <p:spPr>
                  <a:xfrm>
                    <a:off x="-19180" y="14233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找好方法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4" name="矩形 33">
                    <a:extLst>
                      <a:ext uri="{FF2B5EF4-FFF2-40B4-BE49-F238E27FC236}">
                        <a16:creationId xmlns:a16="http://schemas.microsoft.com/office/drawing/2014/main" id="{ED5CFDEE-0761-4FB1-B646-5D6E8F59C5A9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7" name="群組 16">
                  <a:extLst>
                    <a:ext uri="{FF2B5EF4-FFF2-40B4-BE49-F238E27FC236}">
                      <a16:creationId xmlns:a16="http://schemas.microsoft.com/office/drawing/2014/main" id="{39886D31-27AB-46B5-894B-AD9A374073FB}"/>
                    </a:ext>
                  </a:extLst>
                </p:cNvPr>
                <p:cNvGrpSpPr/>
                <p:nvPr/>
              </p:nvGrpSpPr>
              <p:grpSpPr>
                <a:xfrm>
                  <a:off x="991772" y="2750234"/>
                  <a:ext cx="1096645" cy="548640"/>
                  <a:chOff x="0" y="0"/>
                  <a:chExt cx="1097086" cy="548640"/>
                </a:xfrm>
              </p:grpSpPr>
              <p:sp>
                <p:nvSpPr>
                  <p:cNvPr id="31" name="矩形 30">
                    <a:extLst>
                      <a:ext uri="{FF2B5EF4-FFF2-40B4-BE49-F238E27FC236}">
                        <a16:creationId xmlns:a16="http://schemas.microsoft.com/office/drawing/2014/main" id="{FAE31BD2-842A-42D7-82F5-FFB7D11FE5D2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矩形 31">
                    <a:extLst>
                      <a:ext uri="{FF2B5EF4-FFF2-40B4-BE49-F238E27FC236}">
                        <a16:creationId xmlns:a16="http://schemas.microsoft.com/office/drawing/2014/main" id="{0D6DDAD2-79B7-4EA3-A0DC-8766BBAD3CD3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D27DB9A0-5FE8-435A-BA42-4FBB8E08323E}"/>
                    </a:ext>
                  </a:extLst>
                </p:cNvPr>
                <p:cNvSpPr/>
                <p:nvPr/>
              </p:nvSpPr>
              <p:spPr>
                <a:xfrm>
                  <a:off x="2303530" y="89285"/>
                  <a:ext cx="949221" cy="33481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1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媽媽生日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9" name="接點: 肘形 18">
                  <a:extLst>
                    <a:ext uri="{FF2B5EF4-FFF2-40B4-BE49-F238E27FC236}">
                      <a16:creationId xmlns:a16="http://schemas.microsoft.com/office/drawing/2014/main" id="{08B820F6-C9A5-41A4-A769-6CBB1F87F5A3}"/>
                    </a:ext>
                  </a:extLst>
                </p:cNvPr>
                <p:cNvCxnSpPr/>
                <p:nvPr/>
              </p:nvCxnSpPr>
              <p:spPr>
                <a:xfrm>
                  <a:off x="3314407" y="337624"/>
                  <a:ext cx="97179" cy="457200"/>
                </a:xfrm>
                <a:prstGeom prst="bentConnector3">
                  <a:avLst>
                    <a:gd name="adj1" fmla="val -1182494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" name="群組 19">
                  <a:extLst>
                    <a:ext uri="{FF2B5EF4-FFF2-40B4-BE49-F238E27FC236}">
                      <a16:creationId xmlns:a16="http://schemas.microsoft.com/office/drawing/2014/main" id="{D97F8F91-E068-44A6-A775-8E17842A8073}"/>
                    </a:ext>
                  </a:extLst>
                </p:cNvPr>
                <p:cNvGrpSpPr/>
                <p:nvPr/>
              </p:nvGrpSpPr>
              <p:grpSpPr>
                <a:xfrm>
                  <a:off x="3289788" y="1288224"/>
                  <a:ext cx="1101725" cy="335283"/>
                  <a:chOff x="0" y="43297"/>
                  <a:chExt cx="1102214" cy="335779"/>
                </a:xfrm>
              </p:grpSpPr>
              <p:cxnSp>
                <p:nvCxnSpPr>
                  <p:cNvPr id="29" name="直線接點 28">
                    <a:extLst>
                      <a:ext uri="{FF2B5EF4-FFF2-40B4-BE49-F238E27FC236}">
                        <a16:creationId xmlns:a16="http://schemas.microsoft.com/office/drawing/2014/main" id="{A6C8A873-A97E-4D53-BA5B-E48084E3C648}"/>
                      </a:ext>
                    </a:extLst>
                  </p:cNvPr>
                  <p:cNvCxnSpPr/>
                  <p:nvPr/>
                </p:nvCxnSpPr>
                <p:spPr>
                  <a:xfrm>
                    <a:off x="0" y="300865"/>
                    <a:ext cx="1102214" cy="406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oval" w="sm" len="sm"/>
                    <a:tailEnd type="none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" name="矩形 29">
                    <a:extLst>
                      <a:ext uri="{FF2B5EF4-FFF2-40B4-BE49-F238E27FC236}">
                        <a16:creationId xmlns:a16="http://schemas.microsoft.com/office/drawing/2014/main" id="{8D04FCA1-356F-42FD-B390-AD41D56FF549}"/>
                      </a:ext>
                    </a:extLst>
                  </p:cNvPr>
                  <p:cNvSpPr/>
                  <p:nvPr/>
                </p:nvSpPr>
                <p:spPr>
                  <a:xfrm>
                    <a:off x="76248" y="43297"/>
                    <a:ext cx="949741" cy="3357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100"/>
                      </a:lnSpc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送一朵花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21" name="接點: 肘形 20">
                  <a:extLst>
                    <a:ext uri="{FF2B5EF4-FFF2-40B4-BE49-F238E27FC236}">
                      <a16:creationId xmlns:a16="http://schemas.microsoft.com/office/drawing/2014/main" id="{0E73012B-8732-41C9-96DB-26F98C122D0E}"/>
                    </a:ext>
                  </a:extLst>
                </p:cNvPr>
                <p:cNvCxnSpPr/>
                <p:nvPr/>
              </p:nvCxnSpPr>
              <p:spPr>
                <a:xfrm>
                  <a:off x="3287737" y="1540412"/>
                  <a:ext cx="45085" cy="462915"/>
                </a:xfrm>
                <a:prstGeom prst="bentConnector3">
                  <a:avLst>
                    <a:gd name="adj1" fmla="val -1094247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線接點 21">
                  <a:extLst>
                    <a:ext uri="{FF2B5EF4-FFF2-40B4-BE49-F238E27FC236}">
                      <a16:creationId xmlns:a16="http://schemas.microsoft.com/office/drawing/2014/main" id="{3FBA9612-710E-4417-B263-47C657F6BFF7}"/>
                    </a:ext>
                  </a:extLst>
                </p:cNvPr>
                <p:cNvCxnSpPr/>
                <p:nvPr/>
              </p:nvCxnSpPr>
              <p:spPr>
                <a:xfrm>
                  <a:off x="3314407" y="1999678"/>
                  <a:ext cx="1101275" cy="405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C46C2980-C868-4848-963E-67D7DFCFDFE8}"/>
                    </a:ext>
                  </a:extLst>
                </p:cNvPr>
                <p:cNvSpPr/>
                <p:nvPr/>
              </p:nvSpPr>
              <p:spPr>
                <a:xfrm>
                  <a:off x="2635616" y="1228709"/>
                  <a:ext cx="775970" cy="44259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千千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4" name="直線接點 23">
                  <a:extLst>
                    <a:ext uri="{FF2B5EF4-FFF2-40B4-BE49-F238E27FC236}">
                      <a16:creationId xmlns:a16="http://schemas.microsoft.com/office/drawing/2014/main" id="{A49737DD-C4F6-489A-8F0C-4FB79EFE272F}"/>
                    </a:ext>
                  </a:extLst>
                </p:cNvPr>
                <p:cNvCxnSpPr/>
                <p:nvPr/>
              </p:nvCxnSpPr>
              <p:spPr>
                <a:xfrm>
                  <a:off x="2042746" y="3048586"/>
                  <a:ext cx="1101090" cy="381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136CBF4B-26A5-4C2E-AD31-058D1F68E305}"/>
                    </a:ext>
                  </a:extLst>
                </p:cNvPr>
                <p:cNvSpPr/>
                <p:nvPr/>
              </p:nvSpPr>
              <p:spPr>
                <a:xfrm>
                  <a:off x="3196199" y="2552749"/>
                  <a:ext cx="1014730" cy="39497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畫上小花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6" name="接點: 肘形 25">
                  <a:extLst>
                    <a:ext uri="{FF2B5EF4-FFF2-40B4-BE49-F238E27FC236}">
                      <a16:creationId xmlns:a16="http://schemas.microsoft.com/office/drawing/2014/main" id="{F36EAFCD-BEEE-4A3D-9FE5-EA068088EFDC}"/>
                    </a:ext>
                  </a:extLst>
                </p:cNvPr>
                <p:cNvCxnSpPr/>
                <p:nvPr/>
              </p:nvCxnSpPr>
              <p:spPr>
                <a:xfrm>
                  <a:off x="4210929" y="2834640"/>
                  <a:ext cx="45085" cy="462915"/>
                </a:xfrm>
                <a:prstGeom prst="bentConnector3">
                  <a:avLst>
                    <a:gd name="adj1" fmla="val -2348664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接點: 肘形 26">
                  <a:extLst>
                    <a:ext uri="{FF2B5EF4-FFF2-40B4-BE49-F238E27FC236}">
                      <a16:creationId xmlns:a16="http://schemas.microsoft.com/office/drawing/2014/main" id="{D4A546F1-08E2-4C24-A5F0-ACBD3DFF5A02}"/>
                    </a:ext>
                  </a:extLst>
                </p:cNvPr>
                <p:cNvCxnSpPr/>
                <p:nvPr/>
              </p:nvCxnSpPr>
              <p:spPr>
                <a:xfrm>
                  <a:off x="969205" y="541606"/>
                  <a:ext cx="54501" cy="2518268"/>
                </a:xfrm>
                <a:prstGeom prst="bentConnector3">
                  <a:avLst>
                    <a:gd name="adj1" fmla="val -379877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線接點 27">
                  <a:extLst>
                    <a:ext uri="{FF2B5EF4-FFF2-40B4-BE49-F238E27FC236}">
                      <a16:creationId xmlns:a16="http://schemas.microsoft.com/office/drawing/2014/main" id="{C59AFA8F-FC4A-4D5B-8A45-D3DF42D29AB5}"/>
                    </a:ext>
                  </a:extLst>
                </p:cNvPr>
                <p:cNvCxnSpPr/>
                <p:nvPr/>
              </p:nvCxnSpPr>
              <p:spPr>
                <a:xfrm flipV="1">
                  <a:off x="759655" y="1765495"/>
                  <a:ext cx="256663" cy="235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直線接點 9">
              <a:extLst>
                <a:ext uri="{FF2B5EF4-FFF2-40B4-BE49-F238E27FC236}">
                  <a16:creationId xmlns:a16="http://schemas.microsoft.com/office/drawing/2014/main" id="{5B4A288F-3BBD-4549-B0F9-47B330F2662C}"/>
                </a:ext>
              </a:extLst>
            </p:cNvPr>
            <p:cNvCxnSpPr/>
            <p:nvPr/>
          </p:nvCxnSpPr>
          <p:spPr>
            <a:xfrm flipV="1">
              <a:off x="2010812" y="566784"/>
              <a:ext cx="1183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>
              <a:extLst>
                <a:ext uri="{FF2B5EF4-FFF2-40B4-BE49-F238E27FC236}">
                  <a16:creationId xmlns:a16="http://schemas.microsoft.com/office/drawing/2014/main" id="{7518EB0C-C674-4C6A-B80B-69D38EA31A2A}"/>
                </a:ext>
              </a:extLst>
            </p:cNvPr>
            <p:cNvCxnSpPr/>
            <p:nvPr/>
          </p:nvCxnSpPr>
          <p:spPr>
            <a:xfrm>
              <a:off x="533839" y="1764417"/>
              <a:ext cx="241935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702F4DD5-79CE-4601-8A38-FB2F1F496644}"/>
              </a:ext>
            </a:extLst>
          </p:cNvPr>
          <p:cNvSpPr txBox="1"/>
          <p:nvPr/>
        </p:nvSpPr>
        <p:spPr>
          <a:xfrm>
            <a:off x="3416462" y="1672447"/>
            <a:ext cx="6096000" cy="720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zh-TW" sz="2400" b="1" kern="100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主角遇到</a:t>
            </a:r>
            <a:r>
              <a:rPr lang="zh-TW" altLang="zh-TW" sz="2400" b="1" kern="100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2400" b="1" kern="100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2400" b="1" kern="100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問題呢？</a:t>
            </a:r>
            <a:endParaRPr lang="zh-TW" altLang="zh-TW" sz="2400" b="1" kern="100" dirty="0">
              <a:solidFill>
                <a:srgbClr val="00B0F0"/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F5C51745-6A77-4673-8CE4-C608035ACA45}"/>
              </a:ext>
            </a:extLst>
          </p:cNvPr>
          <p:cNvSpPr/>
          <p:nvPr/>
        </p:nvSpPr>
        <p:spPr>
          <a:xfrm>
            <a:off x="5263829" y="1196344"/>
            <a:ext cx="25292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</p:spTree>
    <p:extLst>
      <p:ext uri="{BB962C8B-B14F-4D97-AF65-F5344CB8AC3E}">
        <p14:creationId xmlns:p14="http://schemas.microsoft.com/office/powerpoint/2010/main" val="103280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A8ADB8B-E4F9-4049-BAE0-053425D09BF9}"/>
              </a:ext>
            </a:extLst>
          </p:cNvPr>
          <p:cNvSpPr txBox="1"/>
          <p:nvPr/>
        </p:nvSpPr>
        <p:spPr>
          <a:xfrm>
            <a:off x="1171575" y="1015484"/>
            <a:ext cx="6096000" cy="1422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一、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問題來了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en-US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主角遇到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問題呢？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865D04D4-9802-4B1A-9FEF-4D81ABC5C806}"/>
              </a:ext>
            </a:extLst>
          </p:cNvPr>
          <p:cNvSpPr txBox="1"/>
          <p:nvPr/>
        </p:nvSpPr>
        <p:spPr>
          <a:xfrm>
            <a:off x="1171575" y="2905036"/>
            <a:ext cx="916305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二、</a:t>
            </a:r>
            <a:r>
              <a:rPr lang="zh-TW" altLang="zh-TW" sz="3200" kern="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找好方法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/>
            <a:r>
              <a:rPr lang="en-US" altLang="zh-TW" sz="3200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、主角用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方式找方法？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/>
            <a:r>
              <a:rPr lang="en-US" altLang="zh-TW" sz="3200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2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、主角問了哪些人？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/>
            <a:r>
              <a:rPr lang="en-US" altLang="zh-TW" sz="3200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3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、她們提供了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答案？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005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003452" y="195563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A26BE7A2-18CC-47C6-BF41-4AA0B8194792}"/>
              </a:ext>
            </a:extLst>
          </p:cNvPr>
          <p:cNvGrpSpPr/>
          <p:nvPr/>
        </p:nvGrpSpPr>
        <p:grpSpPr>
          <a:xfrm>
            <a:off x="932815" y="337326"/>
            <a:ext cx="8792210" cy="6225398"/>
            <a:chOff x="0" y="89285"/>
            <a:chExt cx="4415682" cy="3209589"/>
          </a:xfrm>
        </p:grpSpPr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02AA9249-D923-404F-AD4D-670F5D064E88}"/>
                </a:ext>
              </a:extLst>
            </p:cNvPr>
            <p:cNvGrpSpPr/>
            <p:nvPr/>
          </p:nvGrpSpPr>
          <p:grpSpPr>
            <a:xfrm>
              <a:off x="0" y="89285"/>
              <a:ext cx="4415682" cy="3209589"/>
              <a:chOff x="0" y="89285"/>
              <a:chExt cx="4415682" cy="3209589"/>
            </a:xfrm>
          </p:grpSpPr>
          <p:cxnSp>
            <p:nvCxnSpPr>
              <p:cNvPr id="12" name="直線接點 11">
                <a:extLst>
                  <a:ext uri="{FF2B5EF4-FFF2-40B4-BE49-F238E27FC236}">
                    <a16:creationId xmlns:a16="http://schemas.microsoft.com/office/drawing/2014/main" id="{809915DC-D2BF-4D13-AB20-5A5EADEFD8C3}"/>
                  </a:ext>
                </a:extLst>
              </p:cNvPr>
              <p:cNvCxnSpPr/>
              <p:nvPr/>
            </p:nvCxnSpPr>
            <p:spPr>
              <a:xfrm>
                <a:off x="2027311" y="1779484"/>
                <a:ext cx="75083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群組 12">
                <a:extLst>
                  <a:ext uri="{FF2B5EF4-FFF2-40B4-BE49-F238E27FC236}">
                    <a16:creationId xmlns:a16="http://schemas.microsoft.com/office/drawing/2014/main" id="{D201CD6A-1D0B-4D07-BBC3-689A0CB33E69}"/>
                  </a:ext>
                </a:extLst>
              </p:cNvPr>
              <p:cNvGrpSpPr/>
              <p:nvPr/>
            </p:nvGrpSpPr>
            <p:grpSpPr>
              <a:xfrm>
                <a:off x="0" y="89285"/>
                <a:ext cx="4415682" cy="3209589"/>
                <a:chOff x="0" y="89285"/>
                <a:chExt cx="4415682" cy="3209589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B65FEE98-E8FB-46C9-B093-CFB5474C294F}"/>
                    </a:ext>
                  </a:extLst>
                </p:cNvPr>
                <p:cNvSpPr/>
                <p:nvPr/>
              </p:nvSpPr>
              <p:spPr>
                <a:xfrm>
                  <a:off x="0" y="829994"/>
                  <a:ext cx="533840" cy="1881655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2400"/>
                </a:p>
              </p:txBody>
            </p:sp>
            <p:grpSp>
              <p:nvGrpSpPr>
                <p:cNvPr id="15" name="群組 14">
                  <a:extLst>
                    <a:ext uri="{FF2B5EF4-FFF2-40B4-BE49-F238E27FC236}">
                      <a16:creationId xmlns:a16="http://schemas.microsoft.com/office/drawing/2014/main" id="{48CB6BEA-14FF-43C0-B257-CB7437D9C76F}"/>
                    </a:ext>
                  </a:extLst>
                </p:cNvPr>
                <p:cNvGrpSpPr/>
                <p:nvPr/>
              </p:nvGrpSpPr>
              <p:grpSpPr>
                <a:xfrm>
                  <a:off x="945576" y="281344"/>
                  <a:ext cx="1158539" cy="548640"/>
                  <a:chOff x="-18061" y="7024"/>
                  <a:chExt cx="1158539" cy="548640"/>
                </a:xfrm>
              </p:grpSpPr>
              <p:sp>
                <p:nvSpPr>
                  <p:cNvPr id="35" name="矩形 34">
                    <a:extLst>
                      <a:ext uri="{FF2B5EF4-FFF2-40B4-BE49-F238E27FC236}">
                        <a16:creationId xmlns:a16="http://schemas.microsoft.com/office/drawing/2014/main" id="{3E10B67F-1AD7-44D5-AA86-CF5C2AE6ABAB}"/>
                      </a:ext>
                    </a:extLst>
                  </p:cNvPr>
                  <p:cNvSpPr/>
                  <p:nvPr/>
                </p:nvSpPr>
                <p:spPr>
                  <a:xfrm>
                    <a:off x="-18061" y="7024"/>
                    <a:ext cx="1158539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問題來了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矩形 35">
                    <a:extLst>
                      <a:ext uri="{FF2B5EF4-FFF2-40B4-BE49-F238E27FC236}">
                        <a16:creationId xmlns:a16="http://schemas.microsoft.com/office/drawing/2014/main" id="{EAB5540F-3DB1-4B1C-88FF-2F8F88306AE8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6" name="群組 15">
                  <a:extLst>
                    <a:ext uri="{FF2B5EF4-FFF2-40B4-BE49-F238E27FC236}">
                      <a16:creationId xmlns:a16="http://schemas.microsoft.com/office/drawing/2014/main" id="{D16DCFB7-9DD2-4F0E-B96A-23E53BC53D92}"/>
                    </a:ext>
                  </a:extLst>
                </p:cNvPr>
                <p:cNvGrpSpPr/>
                <p:nvPr/>
              </p:nvGrpSpPr>
              <p:grpSpPr>
                <a:xfrm>
                  <a:off x="951498" y="1477273"/>
                  <a:ext cx="1096645" cy="548640"/>
                  <a:chOff x="-19180" y="14233"/>
                  <a:chExt cx="1097086" cy="548640"/>
                </a:xfrm>
              </p:grpSpPr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id="{FC03C645-9681-4770-A0C6-D2814041CCC7}"/>
                      </a:ext>
                    </a:extLst>
                  </p:cNvPr>
                  <p:cNvSpPr/>
                  <p:nvPr/>
                </p:nvSpPr>
                <p:spPr>
                  <a:xfrm>
                    <a:off x="-19180" y="14233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找好方法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4" name="矩形 33">
                    <a:extLst>
                      <a:ext uri="{FF2B5EF4-FFF2-40B4-BE49-F238E27FC236}">
                        <a16:creationId xmlns:a16="http://schemas.microsoft.com/office/drawing/2014/main" id="{ED5CFDEE-0761-4FB1-B646-5D6E8F59C5A9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7" name="群組 16">
                  <a:extLst>
                    <a:ext uri="{FF2B5EF4-FFF2-40B4-BE49-F238E27FC236}">
                      <a16:creationId xmlns:a16="http://schemas.microsoft.com/office/drawing/2014/main" id="{39886D31-27AB-46B5-894B-AD9A374073FB}"/>
                    </a:ext>
                  </a:extLst>
                </p:cNvPr>
                <p:cNvGrpSpPr/>
                <p:nvPr/>
              </p:nvGrpSpPr>
              <p:grpSpPr>
                <a:xfrm>
                  <a:off x="991772" y="2750234"/>
                  <a:ext cx="1096645" cy="548640"/>
                  <a:chOff x="0" y="0"/>
                  <a:chExt cx="1097086" cy="548640"/>
                </a:xfrm>
              </p:grpSpPr>
              <p:sp>
                <p:nvSpPr>
                  <p:cNvPr id="31" name="矩形 30">
                    <a:extLst>
                      <a:ext uri="{FF2B5EF4-FFF2-40B4-BE49-F238E27FC236}">
                        <a16:creationId xmlns:a16="http://schemas.microsoft.com/office/drawing/2014/main" id="{FAE31BD2-842A-42D7-82F5-FFB7D11FE5D2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矩形 31">
                    <a:extLst>
                      <a:ext uri="{FF2B5EF4-FFF2-40B4-BE49-F238E27FC236}">
                        <a16:creationId xmlns:a16="http://schemas.microsoft.com/office/drawing/2014/main" id="{0D6DDAD2-79B7-4EA3-A0DC-8766BBAD3CD3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D27DB9A0-5FE8-435A-BA42-4FBB8E08323E}"/>
                    </a:ext>
                  </a:extLst>
                </p:cNvPr>
                <p:cNvSpPr/>
                <p:nvPr/>
              </p:nvSpPr>
              <p:spPr>
                <a:xfrm>
                  <a:off x="2303530" y="89285"/>
                  <a:ext cx="949221" cy="33481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1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媽媽生日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9" name="接點: 肘形 18">
                  <a:extLst>
                    <a:ext uri="{FF2B5EF4-FFF2-40B4-BE49-F238E27FC236}">
                      <a16:creationId xmlns:a16="http://schemas.microsoft.com/office/drawing/2014/main" id="{08B820F6-C9A5-41A4-A769-6CBB1F87F5A3}"/>
                    </a:ext>
                  </a:extLst>
                </p:cNvPr>
                <p:cNvCxnSpPr/>
                <p:nvPr/>
              </p:nvCxnSpPr>
              <p:spPr>
                <a:xfrm>
                  <a:off x="3314407" y="337624"/>
                  <a:ext cx="97179" cy="457200"/>
                </a:xfrm>
                <a:prstGeom prst="bentConnector3">
                  <a:avLst>
                    <a:gd name="adj1" fmla="val -1182494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" name="群組 19">
                  <a:extLst>
                    <a:ext uri="{FF2B5EF4-FFF2-40B4-BE49-F238E27FC236}">
                      <a16:creationId xmlns:a16="http://schemas.microsoft.com/office/drawing/2014/main" id="{D97F8F91-E068-44A6-A775-8E17842A8073}"/>
                    </a:ext>
                  </a:extLst>
                </p:cNvPr>
                <p:cNvGrpSpPr/>
                <p:nvPr/>
              </p:nvGrpSpPr>
              <p:grpSpPr>
                <a:xfrm>
                  <a:off x="3289788" y="1288224"/>
                  <a:ext cx="1101725" cy="335283"/>
                  <a:chOff x="0" y="43297"/>
                  <a:chExt cx="1102214" cy="335779"/>
                </a:xfrm>
              </p:grpSpPr>
              <p:cxnSp>
                <p:nvCxnSpPr>
                  <p:cNvPr id="29" name="直線接點 28">
                    <a:extLst>
                      <a:ext uri="{FF2B5EF4-FFF2-40B4-BE49-F238E27FC236}">
                        <a16:creationId xmlns:a16="http://schemas.microsoft.com/office/drawing/2014/main" id="{A6C8A873-A97E-4D53-BA5B-E48084E3C648}"/>
                      </a:ext>
                    </a:extLst>
                  </p:cNvPr>
                  <p:cNvCxnSpPr/>
                  <p:nvPr/>
                </p:nvCxnSpPr>
                <p:spPr>
                  <a:xfrm>
                    <a:off x="0" y="300865"/>
                    <a:ext cx="1102214" cy="406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oval" w="sm" len="sm"/>
                    <a:tailEnd type="none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" name="矩形 29">
                    <a:extLst>
                      <a:ext uri="{FF2B5EF4-FFF2-40B4-BE49-F238E27FC236}">
                        <a16:creationId xmlns:a16="http://schemas.microsoft.com/office/drawing/2014/main" id="{8D04FCA1-356F-42FD-B390-AD41D56FF549}"/>
                      </a:ext>
                    </a:extLst>
                  </p:cNvPr>
                  <p:cNvSpPr/>
                  <p:nvPr/>
                </p:nvSpPr>
                <p:spPr>
                  <a:xfrm>
                    <a:off x="76248" y="43297"/>
                    <a:ext cx="949741" cy="3357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100"/>
                      </a:lnSpc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送一朵花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21" name="接點: 肘形 20">
                  <a:extLst>
                    <a:ext uri="{FF2B5EF4-FFF2-40B4-BE49-F238E27FC236}">
                      <a16:creationId xmlns:a16="http://schemas.microsoft.com/office/drawing/2014/main" id="{0E73012B-8732-41C9-96DB-26F98C122D0E}"/>
                    </a:ext>
                  </a:extLst>
                </p:cNvPr>
                <p:cNvCxnSpPr/>
                <p:nvPr/>
              </p:nvCxnSpPr>
              <p:spPr>
                <a:xfrm>
                  <a:off x="3287737" y="1540412"/>
                  <a:ext cx="45085" cy="462915"/>
                </a:xfrm>
                <a:prstGeom prst="bentConnector3">
                  <a:avLst>
                    <a:gd name="adj1" fmla="val -1094247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線接點 21">
                  <a:extLst>
                    <a:ext uri="{FF2B5EF4-FFF2-40B4-BE49-F238E27FC236}">
                      <a16:creationId xmlns:a16="http://schemas.microsoft.com/office/drawing/2014/main" id="{3FBA9612-710E-4417-B263-47C657F6BFF7}"/>
                    </a:ext>
                  </a:extLst>
                </p:cNvPr>
                <p:cNvCxnSpPr/>
                <p:nvPr/>
              </p:nvCxnSpPr>
              <p:spPr>
                <a:xfrm>
                  <a:off x="3314407" y="1999678"/>
                  <a:ext cx="1101275" cy="405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C46C2980-C868-4848-963E-67D7DFCFDFE8}"/>
                    </a:ext>
                  </a:extLst>
                </p:cNvPr>
                <p:cNvSpPr/>
                <p:nvPr/>
              </p:nvSpPr>
              <p:spPr>
                <a:xfrm>
                  <a:off x="2635616" y="1228709"/>
                  <a:ext cx="775970" cy="44259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千千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4" name="直線接點 23">
                  <a:extLst>
                    <a:ext uri="{FF2B5EF4-FFF2-40B4-BE49-F238E27FC236}">
                      <a16:creationId xmlns:a16="http://schemas.microsoft.com/office/drawing/2014/main" id="{A49737DD-C4F6-489A-8F0C-4FB79EFE272F}"/>
                    </a:ext>
                  </a:extLst>
                </p:cNvPr>
                <p:cNvCxnSpPr/>
                <p:nvPr/>
              </p:nvCxnSpPr>
              <p:spPr>
                <a:xfrm>
                  <a:off x="2042746" y="3048586"/>
                  <a:ext cx="1101090" cy="381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136CBF4B-26A5-4C2E-AD31-058D1F68E305}"/>
                    </a:ext>
                  </a:extLst>
                </p:cNvPr>
                <p:cNvSpPr/>
                <p:nvPr/>
              </p:nvSpPr>
              <p:spPr>
                <a:xfrm>
                  <a:off x="3196199" y="2552749"/>
                  <a:ext cx="1014730" cy="39497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畫上小花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6" name="接點: 肘形 25">
                  <a:extLst>
                    <a:ext uri="{FF2B5EF4-FFF2-40B4-BE49-F238E27FC236}">
                      <a16:creationId xmlns:a16="http://schemas.microsoft.com/office/drawing/2014/main" id="{F36EAFCD-BEEE-4A3D-9FE5-EA068088EFDC}"/>
                    </a:ext>
                  </a:extLst>
                </p:cNvPr>
                <p:cNvCxnSpPr/>
                <p:nvPr/>
              </p:nvCxnSpPr>
              <p:spPr>
                <a:xfrm>
                  <a:off x="4210929" y="2834640"/>
                  <a:ext cx="45085" cy="462915"/>
                </a:xfrm>
                <a:prstGeom prst="bentConnector3">
                  <a:avLst>
                    <a:gd name="adj1" fmla="val -2348664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接點: 肘形 26">
                  <a:extLst>
                    <a:ext uri="{FF2B5EF4-FFF2-40B4-BE49-F238E27FC236}">
                      <a16:creationId xmlns:a16="http://schemas.microsoft.com/office/drawing/2014/main" id="{D4A546F1-08E2-4C24-A5F0-ACBD3DFF5A02}"/>
                    </a:ext>
                  </a:extLst>
                </p:cNvPr>
                <p:cNvCxnSpPr/>
                <p:nvPr/>
              </p:nvCxnSpPr>
              <p:spPr>
                <a:xfrm>
                  <a:off x="969205" y="541606"/>
                  <a:ext cx="54501" cy="2518268"/>
                </a:xfrm>
                <a:prstGeom prst="bentConnector3">
                  <a:avLst>
                    <a:gd name="adj1" fmla="val -379877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線接點 27">
                  <a:extLst>
                    <a:ext uri="{FF2B5EF4-FFF2-40B4-BE49-F238E27FC236}">
                      <a16:creationId xmlns:a16="http://schemas.microsoft.com/office/drawing/2014/main" id="{C59AFA8F-FC4A-4D5B-8A45-D3DF42D29AB5}"/>
                    </a:ext>
                  </a:extLst>
                </p:cNvPr>
                <p:cNvCxnSpPr/>
                <p:nvPr/>
              </p:nvCxnSpPr>
              <p:spPr>
                <a:xfrm flipV="1">
                  <a:off x="759655" y="1765495"/>
                  <a:ext cx="256663" cy="235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直線接點 9">
              <a:extLst>
                <a:ext uri="{FF2B5EF4-FFF2-40B4-BE49-F238E27FC236}">
                  <a16:creationId xmlns:a16="http://schemas.microsoft.com/office/drawing/2014/main" id="{5B4A288F-3BBD-4549-B0F9-47B330F2662C}"/>
                </a:ext>
              </a:extLst>
            </p:cNvPr>
            <p:cNvCxnSpPr/>
            <p:nvPr/>
          </p:nvCxnSpPr>
          <p:spPr>
            <a:xfrm flipV="1">
              <a:off x="2010812" y="566784"/>
              <a:ext cx="1183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>
              <a:extLst>
                <a:ext uri="{FF2B5EF4-FFF2-40B4-BE49-F238E27FC236}">
                  <a16:creationId xmlns:a16="http://schemas.microsoft.com/office/drawing/2014/main" id="{7518EB0C-C674-4C6A-B80B-69D38EA31A2A}"/>
                </a:ext>
              </a:extLst>
            </p:cNvPr>
            <p:cNvCxnSpPr/>
            <p:nvPr/>
          </p:nvCxnSpPr>
          <p:spPr>
            <a:xfrm>
              <a:off x="533839" y="1764417"/>
              <a:ext cx="241935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F5C51745-6A77-4673-8CE4-C608035ACA45}"/>
              </a:ext>
            </a:extLst>
          </p:cNvPr>
          <p:cNvSpPr/>
          <p:nvPr/>
        </p:nvSpPr>
        <p:spPr>
          <a:xfrm>
            <a:off x="5263829" y="1196344"/>
            <a:ext cx="25292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D1EE3C8D-29AC-49E6-AF9C-C41F51D15C25}"/>
              </a:ext>
            </a:extLst>
          </p:cNvPr>
          <p:cNvSpPr txBox="1"/>
          <p:nvPr/>
        </p:nvSpPr>
        <p:spPr>
          <a:xfrm>
            <a:off x="3755160" y="4063007"/>
            <a:ext cx="4245299" cy="720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b="1" kern="100" dirty="0">
                <a:solidFill>
                  <a:srgbClr val="00B0F0"/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用</a:t>
            </a:r>
            <a:r>
              <a:rPr lang="zh-TW" altLang="zh-TW" sz="2400" b="1" kern="100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2400" b="1" kern="100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en-US" sz="2400" b="1" kern="100" dirty="0">
                <a:solidFill>
                  <a:srgbClr val="00B0F0"/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方式找方法</a:t>
            </a:r>
            <a:r>
              <a:rPr lang="en-US" altLang="zh-TW" sz="2400" b="1" kern="100" dirty="0">
                <a:solidFill>
                  <a:srgbClr val="00B0F0"/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rgbClr val="00B0F0"/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399C2A0-5862-4F66-91DC-B5340ECAAF72}"/>
              </a:ext>
            </a:extLst>
          </p:cNvPr>
          <p:cNvSpPr/>
          <p:nvPr/>
        </p:nvSpPr>
        <p:spPr>
          <a:xfrm>
            <a:off x="4809490" y="3135498"/>
            <a:ext cx="189022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問一問</a:t>
            </a:r>
          </a:p>
        </p:txBody>
      </p:sp>
    </p:spTree>
    <p:extLst>
      <p:ext uri="{BB962C8B-B14F-4D97-AF65-F5344CB8AC3E}">
        <p14:creationId xmlns:p14="http://schemas.microsoft.com/office/powerpoint/2010/main" val="178784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003452" y="195563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A26BE7A2-18CC-47C6-BF41-4AA0B8194792}"/>
              </a:ext>
            </a:extLst>
          </p:cNvPr>
          <p:cNvGrpSpPr/>
          <p:nvPr/>
        </p:nvGrpSpPr>
        <p:grpSpPr>
          <a:xfrm>
            <a:off x="932815" y="337326"/>
            <a:ext cx="8792210" cy="6225398"/>
            <a:chOff x="0" y="89285"/>
            <a:chExt cx="4415682" cy="3209589"/>
          </a:xfrm>
        </p:grpSpPr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02AA9249-D923-404F-AD4D-670F5D064E88}"/>
                </a:ext>
              </a:extLst>
            </p:cNvPr>
            <p:cNvGrpSpPr/>
            <p:nvPr/>
          </p:nvGrpSpPr>
          <p:grpSpPr>
            <a:xfrm>
              <a:off x="0" y="89285"/>
              <a:ext cx="4415682" cy="3209589"/>
              <a:chOff x="0" y="89285"/>
              <a:chExt cx="4415682" cy="3209589"/>
            </a:xfrm>
          </p:grpSpPr>
          <p:cxnSp>
            <p:nvCxnSpPr>
              <p:cNvPr id="12" name="直線接點 11">
                <a:extLst>
                  <a:ext uri="{FF2B5EF4-FFF2-40B4-BE49-F238E27FC236}">
                    <a16:creationId xmlns:a16="http://schemas.microsoft.com/office/drawing/2014/main" id="{809915DC-D2BF-4D13-AB20-5A5EADEFD8C3}"/>
                  </a:ext>
                </a:extLst>
              </p:cNvPr>
              <p:cNvCxnSpPr/>
              <p:nvPr/>
            </p:nvCxnSpPr>
            <p:spPr>
              <a:xfrm>
                <a:off x="2027311" y="1779484"/>
                <a:ext cx="75083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群組 12">
                <a:extLst>
                  <a:ext uri="{FF2B5EF4-FFF2-40B4-BE49-F238E27FC236}">
                    <a16:creationId xmlns:a16="http://schemas.microsoft.com/office/drawing/2014/main" id="{D201CD6A-1D0B-4D07-BBC3-689A0CB33E69}"/>
                  </a:ext>
                </a:extLst>
              </p:cNvPr>
              <p:cNvGrpSpPr/>
              <p:nvPr/>
            </p:nvGrpSpPr>
            <p:grpSpPr>
              <a:xfrm>
                <a:off x="0" y="89285"/>
                <a:ext cx="4415682" cy="3209589"/>
                <a:chOff x="0" y="89285"/>
                <a:chExt cx="4415682" cy="3209589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B65FEE98-E8FB-46C9-B093-CFB5474C294F}"/>
                    </a:ext>
                  </a:extLst>
                </p:cNvPr>
                <p:cNvSpPr/>
                <p:nvPr/>
              </p:nvSpPr>
              <p:spPr>
                <a:xfrm>
                  <a:off x="0" y="829994"/>
                  <a:ext cx="533840" cy="1881655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2400"/>
                </a:p>
              </p:txBody>
            </p:sp>
            <p:grpSp>
              <p:nvGrpSpPr>
                <p:cNvPr id="15" name="群組 14">
                  <a:extLst>
                    <a:ext uri="{FF2B5EF4-FFF2-40B4-BE49-F238E27FC236}">
                      <a16:creationId xmlns:a16="http://schemas.microsoft.com/office/drawing/2014/main" id="{48CB6BEA-14FF-43C0-B257-CB7437D9C76F}"/>
                    </a:ext>
                  </a:extLst>
                </p:cNvPr>
                <p:cNvGrpSpPr/>
                <p:nvPr/>
              </p:nvGrpSpPr>
              <p:grpSpPr>
                <a:xfrm>
                  <a:off x="945576" y="281344"/>
                  <a:ext cx="1158539" cy="548640"/>
                  <a:chOff x="-18061" y="7024"/>
                  <a:chExt cx="1158539" cy="548640"/>
                </a:xfrm>
              </p:grpSpPr>
              <p:sp>
                <p:nvSpPr>
                  <p:cNvPr id="35" name="矩形 34">
                    <a:extLst>
                      <a:ext uri="{FF2B5EF4-FFF2-40B4-BE49-F238E27FC236}">
                        <a16:creationId xmlns:a16="http://schemas.microsoft.com/office/drawing/2014/main" id="{3E10B67F-1AD7-44D5-AA86-CF5C2AE6ABAB}"/>
                      </a:ext>
                    </a:extLst>
                  </p:cNvPr>
                  <p:cNvSpPr/>
                  <p:nvPr/>
                </p:nvSpPr>
                <p:spPr>
                  <a:xfrm>
                    <a:off x="-18061" y="7024"/>
                    <a:ext cx="1158539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問題來了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矩形 35">
                    <a:extLst>
                      <a:ext uri="{FF2B5EF4-FFF2-40B4-BE49-F238E27FC236}">
                        <a16:creationId xmlns:a16="http://schemas.microsoft.com/office/drawing/2014/main" id="{EAB5540F-3DB1-4B1C-88FF-2F8F88306AE8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6" name="群組 15">
                  <a:extLst>
                    <a:ext uri="{FF2B5EF4-FFF2-40B4-BE49-F238E27FC236}">
                      <a16:creationId xmlns:a16="http://schemas.microsoft.com/office/drawing/2014/main" id="{D16DCFB7-9DD2-4F0E-B96A-23E53BC53D92}"/>
                    </a:ext>
                  </a:extLst>
                </p:cNvPr>
                <p:cNvGrpSpPr/>
                <p:nvPr/>
              </p:nvGrpSpPr>
              <p:grpSpPr>
                <a:xfrm>
                  <a:off x="951498" y="1477273"/>
                  <a:ext cx="1096645" cy="548640"/>
                  <a:chOff x="-19180" y="14233"/>
                  <a:chExt cx="1097086" cy="548640"/>
                </a:xfrm>
              </p:grpSpPr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id="{FC03C645-9681-4770-A0C6-D2814041CCC7}"/>
                      </a:ext>
                    </a:extLst>
                  </p:cNvPr>
                  <p:cNvSpPr/>
                  <p:nvPr/>
                </p:nvSpPr>
                <p:spPr>
                  <a:xfrm>
                    <a:off x="-19180" y="14233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找好方法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4" name="矩形 33">
                    <a:extLst>
                      <a:ext uri="{FF2B5EF4-FFF2-40B4-BE49-F238E27FC236}">
                        <a16:creationId xmlns:a16="http://schemas.microsoft.com/office/drawing/2014/main" id="{ED5CFDEE-0761-4FB1-B646-5D6E8F59C5A9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7" name="群組 16">
                  <a:extLst>
                    <a:ext uri="{FF2B5EF4-FFF2-40B4-BE49-F238E27FC236}">
                      <a16:creationId xmlns:a16="http://schemas.microsoft.com/office/drawing/2014/main" id="{39886D31-27AB-46B5-894B-AD9A374073FB}"/>
                    </a:ext>
                  </a:extLst>
                </p:cNvPr>
                <p:cNvGrpSpPr/>
                <p:nvPr/>
              </p:nvGrpSpPr>
              <p:grpSpPr>
                <a:xfrm>
                  <a:off x="991772" y="2750234"/>
                  <a:ext cx="1096645" cy="548640"/>
                  <a:chOff x="0" y="0"/>
                  <a:chExt cx="1097086" cy="548640"/>
                </a:xfrm>
              </p:grpSpPr>
              <p:sp>
                <p:nvSpPr>
                  <p:cNvPr id="31" name="矩形 30">
                    <a:extLst>
                      <a:ext uri="{FF2B5EF4-FFF2-40B4-BE49-F238E27FC236}">
                        <a16:creationId xmlns:a16="http://schemas.microsoft.com/office/drawing/2014/main" id="{FAE31BD2-842A-42D7-82F5-FFB7D11FE5D2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矩形 31">
                    <a:extLst>
                      <a:ext uri="{FF2B5EF4-FFF2-40B4-BE49-F238E27FC236}">
                        <a16:creationId xmlns:a16="http://schemas.microsoft.com/office/drawing/2014/main" id="{0D6DDAD2-79B7-4EA3-A0DC-8766BBAD3CD3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D27DB9A0-5FE8-435A-BA42-4FBB8E08323E}"/>
                    </a:ext>
                  </a:extLst>
                </p:cNvPr>
                <p:cNvSpPr/>
                <p:nvPr/>
              </p:nvSpPr>
              <p:spPr>
                <a:xfrm>
                  <a:off x="2303530" y="89285"/>
                  <a:ext cx="949221" cy="33481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1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媽媽生日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9" name="接點: 肘形 18">
                  <a:extLst>
                    <a:ext uri="{FF2B5EF4-FFF2-40B4-BE49-F238E27FC236}">
                      <a16:creationId xmlns:a16="http://schemas.microsoft.com/office/drawing/2014/main" id="{08B820F6-C9A5-41A4-A769-6CBB1F87F5A3}"/>
                    </a:ext>
                  </a:extLst>
                </p:cNvPr>
                <p:cNvCxnSpPr/>
                <p:nvPr/>
              </p:nvCxnSpPr>
              <p:spPr>
                <a:xfrm>
                  <a:off x="3314407" y="337624"/>
                  <a:ext cx="97179" cy="457200"/>
                </a:xfrm>
                <a:prstGeom prst="bentConnector3">
                  <a:avLst>
                    <a:gd name="adj1" fmla="val -1182494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" name="群組 19">
                  <a:extLst>
                    <a:ext uri="{FF2B5EF4-FFF2-40B4-BE49-F238E27FC236}">
                      <a16:creationId xmlns:a16="http://schemas.microsoft.com/office/drawing/2014/main" id="{D97F8F91-E068-44A6-A775-8E17842A8073}"/>
                    </a:ext>
                  </a:extLst>
                </p:cNvPr>
                <p:cNvGrpSpPr/>
                <p:nvPr/>
              </p:nvGrpSpPr>
              <p:grpSpPr>
                <a:xfrm>
                  <a:off x="3289788" y="1288224"/>
                  <a:ext cx="1101725" cy="335283"/>
                  <a:chOff x="0" y="43297"/>
                  <a:chExt cx="1102214" cy="335779"/>
                </a:xfrm>
              </p:grpSpPr>
              <p:cxnSp>
                <p:nvCxnSpPr>
                  <p:cNvPr id="29" name="直線接點 28">
                    <a:extLst>
                      <a:ext uri="{FF2B5EF4-FFF2-40B4-BE49-F238E27FC236}">
                        <a16:creationId xmlns:a16="http://schemas.microsoft.com/office/drawing/2014/main" id="{A6C8A873-A97E-4D53-BA5B-E48084E3C648}"/>
                      </a:ext>
                    </a:extLst>
                  </p:cNvPr>
                  <p:cNvCxnSpPr/>
                  <p:nvPr/>
                </p:nvCxnSpPr>
                <p:spPr>
                  <a:xfrm>
                    <a:off x="0" y="300865"/>
                    <a:ext cx="1102214" cy="406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oval" w="sm" len="sm"/>
                    <a:tailEnd type="none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" name="矩形 29">
                    <a:extLst>
                      <a:ext uri="{FF2B5EF4-FFF2-40B4-BE49-F238E27FC236}">
                        <a16:creationId xmlns:a16="http://schemas.microsoft.com/office/drawing/2014/main" id="{8D04FCA1-356F-42FD-B390-AD41D56FF549}"/>
                      </a:ext>
                    </a:extLst>
                  </p:cNvPr>
                  <p:cNvSpPr/>
                  <p:nvPr/>
                </p:nvSpPr>
                <p:spPr>
                  <a:xfrm>
                    <a:off x="76248" y="43297"/>
                    <a:ext cx="949741" cy="3357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100"/>
                      </a:lnSpc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送一朵花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21" name="接點: 肘形 20">
                  <a:extLst>
                    <a:ext uri="{FF2B5EF4-FFF2-40B4-BE49-F238E27FC236}">
                      <a16:creationId xmlns:a16="http://schemas.microsoft.com/office/drawing/2014/main" id="{0E73012B-8732-41C9-96DB-26F98C122D0E}"/>
                    </a:ext>
                  </a:extLst>
                </p:cNvPr>
                <p:cNvCxnSpPr/>
                <p:nvPr/>
              </p:nvCxnSpPr>
              <p:spPr>
                <a:xfrm>
                  <a:off x="3287737" y="1540412"/>
                  <a:ext cx="45085" cy="462915"/>
                </a:xfrm>
                <a:prstGeom prst="bentConnector3">
                  <a:avLst>
                    <a:gd name="adj1" fmla="val -1094247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線接點 21">
                  <a:extLst>
                    <a:ext uri="{FF2B5EF4-FFF2-40B4-BE49-F238E27FC236}">
                      <a16:creationId xmlns:a16="http://schemas.microsoft.com/office/drawing/2014/main" id="{3FBA9612-710E-4417-B263-47C657F6BFF7}"/>
                    </a:ext>
                  </a:extLst>
                </p:cNvPr>
                <p:cNvCxnSpPr/>
                <p:nvPr/>
              </p:nvCxnSpPr>
              <p:spPr>
                <a:xfrm>
                  <a:off x="3314407" y="1999678"/>
                  <a:ext cx="1101275" cy="405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C46C2980-C868-4848-963E-67D7DFCFDFE8}"/>
                    </a:ext>
                  </a:extLst>
                </p:cNvPr>
                <p:cNvSpPr/>
                <p:nvPr/>
              </p:nvSpPr>
              <p:spPr>
                <a:xfrm>
                  <a:off x="2635616" y="1228709"/>
                  <a:ext cx="775970" cy="44259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千千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4" name="直線接點 23">
                  <a:extLst>
                    <a:ext uri="{FF2B5EF4-FFF2-40B4-BE49-F238E27FC236}">
                      <a16:creationId xmlns:a16="http://schemas.microsoft.com/office/drawing/2014/main" id="{A49737DD-C4F6-489A-8F0C-4FB79EFE272F}"/>
                    </a:ext>
                  </a:extLst>
                </p:cNvPr>
                <p:cNvCxnSpPr/>
                <p:nvPr/>
              </p:nvCxnSpPr>
              <p:spPr>
                <a:xfrm>
                  <a:off x="2042746" y="3048586"/>
                  <a:ext cx="1101090" cy="381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136CBF4B-26A5-4C2E-AD31-058D1F68E305}"/>
                    </a:ext>
                  </a:extLst>
                </p:cNvPr>
                <p:cNvSpPr/>
                <p:nvPr/>
              </p:nvSpPr>
              <p:spPr>
                <a:xfrm>
                  <a:off x="3196199" y="2552749"/>
                  <a:ext cx="1014730" cy="39497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畫上小花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6" name="接點: 肘形 25">
                  <a:extLst>
                    <a:ext uri="{FF2B5EF4-FFF2-40B4-BE49-F238E27FC236}">
                      <a16:creationId xmlns:a16="http://schemas.microsoft.com/office/drawing/2014/main" id="{F36EAFCD-BEEE-4A3D-9FE5-EA068088EFDC}"/>
                    </a:ext>
                  </a:extLst>
                </p:cNvPr>
                <p:cNvCxnSpPr/>
                <p:nvPr/>
              </p:nvCxnSpPr>
              <p:spPr>
                <a:xfrm>
                  <a:off x="4210929" y="2834640"/>
                  <a:ext cx="45085" cy="462915"/>
                </a:xfrm>
                <a:prstGeom prst="bentConnector3">
                  <a:avLst>
                    <a:gd name="adj1" fmla="val -2348664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接點: 肘形 26">
                  <a:extLst>
                    <a:ext uri="{FF2B5EF4-FFF2-40B4-BE49-F238E27FC236}">
                      <a16:creationId xmlns:a16="http://schemas.microsoft.com/office/drawing/2014/main" id="{D4A546F1-08E2-4C24-A5F0-ACBD3DFF5A02}"/>
                    </a:ext>
                  </a:extLst>
                </p:cNvPr>
                <p:cNvCxnSpPr/>
                <p:nvPr/>
              </p:nvCxnSpPr>
              <p:spPr>
                <a:xfrm>
                  <a:off x="969205" y="541606"/>
                  <a:ext cx="54501" cy="2518268"/>
                </a:xfrm>
                <a:prstGeom prst="bentConnector3">
                  <a:avLst>
                    <a:gd name="adj1" fmla="val -379877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線接點 27">
                  <a:extLst>
                    <a:ext uri="{FF2B5EF4-FFF2-40B4-BE49-F238E27FC236}">
                      <a16:creationId xmlns:a16="http://schemas.microsoft.com/office/drawing/2014/main" id="{C59AFA8F-FC4A-4D5B-8A45-D3DF42D29AB5}"/>
                    </a:ext>
                  </a:extLst>
                </p:cNvPr>
                <p:cNvCxnSpPr/>
                <p:nvPr/>
              </p:nvCxnSpPr>
              <p:spPr>
                <a:xfrm flipV="1">
                  <a:off x="759655" y="1765495"/>
                  <a:ext cx="256663" cy="235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直線接點 9">
              <a:extLst>
                <a:ext uri="{FF2B5EF4-FFF2-40B4-BE49-F238E27FC236}">
                  <a16:creationId xmlns:a16="http://schemas.microsoft.com/office/drawing/2014/main" id="{5B4A288F-3BBD-4549-B0F9-47B330F2662C}"/>
                </a:ext>
              </a:extLst>
            </p:cNvPr>
            <p:cNvCxnSpPr/>
            <p:nvPr/>
          </p:nvCxnSpPr>
          <p:spPr>
            <a:xfrm flipV="1">
              <a:off x="2010812" y="566784"/>
              <a:ext cx="1183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>
              <a:extLst>
                <a:ext uri="{FF2B5EF4-FFF2-40B4-BE49-F238E27FC236}">
                  <a16:creationId xmlns:a16="http://schemas.microsoft.com/office/drawing/2014/main" id="{7518EB0C-C674-4C6A-B80B-69D38EA31A2A}"/>
                </a:ext>
              </a:extLst>
            </p:cNvPr>
            <p:cNvCxnSpPr/>
            <p:nvPr/>
          </p:nvCxnSpPr>
          <p:spPr>
            <a:xfrm>
              <a:off x="533839" y="1764417"/>
              <a:ext cx="241935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F5C51745-6A77-4673-8CE4-C608035ACA45}"/>
              </a:ext>
            </a:extLst>
          </p:cNvPr>
          <p:cNvSpPr/>
          <p:nvPr/>
        </p:nvSpPr>
        <p:spPr>
          <a:xfrm>
            <a:off x="5263829" y="1196344"/>
            <a:ext cx="25292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D1EE3C8D-29AC-49E6-AF9C-C41F51D15C25}"/>
              </a:ext>
            </a:extLst>
          </p:cNvPr>
          <p:cNvSpPr txBox="1"/>
          <p:nvPr/>
        </p:nvSpPr>
        <p:spPr>
          <a:xfrm>
            <a:off x="5716962" y="4101347"/>
            <a:ext cx="2736630" cy="720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b="1" kern="100" dirty="0">
                <a:solidFill>
                  <a:srgbClr val="00B0F0"/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問了哪些人</a:t>
            </a:r>
            <a:r>
              <a:rPr lang="en-US" altLang="zh-TW" sz="2400" b="1" kern="100" dirty="0">
                <a:solidFill>
                  <a:srgbClr val="00B0F0"/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rgbClr val="00B0F0"/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399C2A0-5862-4F66-91DC-B5340ECAAF72}"/>
              </a:ext>
            </a:extLst>
          </p:cNvPr>
          <p:cNvSpPr/>
          <p:nvPr/>
        </p:nvSpPr>
        <p:spPr>
          <a:xfrm>
            <a:off x="4809490" y="3135498"/>
            <a:ext cx="189022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問一問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2734D83-481D-4F11-9125-21AE19BA5BCA}"/>
              </a:ext>
            </a:extLst>
          </p:cNvPr>
          <p:cNvSpPr/>
          <p:nvPr/>
        </p:nvSpPr>
        <p:spPr>
          <a:xfrm>
            <a:off x="6416881" y="3574789"/>
            <a:ext cx="1308856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小月</a:t>
            </a:r>
          </a:p>
        </p:txBody>
      </p:sp>
    </p:spTree>
    <p:extLst>
      <p:ext uri="{BB962C8B-B14F-4D97-AF65-F5344CB8AC3E}">
        <p14:creationId xmlns:p14="http://schemas.microsoft.com/office/powerpoint/2010/main" val="331504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003452" y="195563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32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32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A26BE7A2-18CC-47C6-BF41-4AA0B8194792}"/>
              </a:ext>
            </a:extLst>
          </p:cNvPr>
          <p:cNvGrpSpPr/>
          <p:nvPr/>
        </p:nvGrpSpPr>
        <p:grpSpPr>
          <a:xfrm>
            <a:off x="932815" y="337326"/>
            <a:ext cx="8792210" cy="6225398"/>
            <a:chOff x="0" y="89285"/>
            <a:chExt cx="4415682" cy="3209589"/>
          </a:xfrm>
        </p:grpSpPr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02AA9249-D923-404F-AD4D-670F5D064E88}"/>
                </a:ext>
              </a:extLst>
            </p:cNvPr>
            <p:cNvGrpSpPr/>
            <p:nvPr/>
          </p:nvGrpSpPr>
          <p:grpSpPr>
            <a:xfrm>
              <a:off x="0" y="89285"/>
              <a:ext cx="4415682" cy="3209589"/>
              <a:chOff x="0" y="89285"/>
              <a:chExt cx="4415682" cy="3209589"/>
            </a:xfrm>
          </p:grpSpPr>
          <p:cxnSp>
            <p:nvCxnSpPr>
              <p:cNvPr id="12" name="直線接點 11">
                <a:extLst>
                  <a:ext uri="{FF2B5EF4-FFF2-40B4-BE49-F238E27FC236}">
                    <a16:creationId xmlns:a16="http://schemas.microsoft.com/office/drawing/2014/main" id="{809915DC-D2BF-4D13-AB20-5A5EADEFD8C3}"/>
                  </a:ext>
                </a:extLst>
              </p:cNvPr>
              <p:cNvCxnSpPr/>
              <p:nvPr/>
            </p:nvCxnSpPr>
            <p:spPr>
              <a:xfrm>
                <a:off x="2027311" y="1779484"/>
                <a:ext cx="75083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群組 12">
                <a:extLst>
                  <a:ext uri="{FF2B5EF4-FFF2-40B4-BE49-F238E27FC236}">
                    <a16:creationId xmlns:a16="http://schemas.microsoft.com/office/drawing/2014/main" id="{D201CD6A-1D0B-4D07-BBC3-689A0CB33E69}"/>
                  </a:ext>
                </a:extLst>
              </p:cNvPr>
              <p:cNvGrpSpPr/>
              <p:nvPr/>
            </p:nvGrpSpPr>
            <p:grpSpPr>
              <a:xfrm>
                <a:off x="0" y="89285"/>
                <a:ext cx="4415682" cy="3209589"/>
                <a:chOff x="0" y="89285"/>
                <a:chExt cx="4415682" cy="3209589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B65FEE98-E8FB-46C9-B093-CFB5474C294F}"/>
                    </a:ext>
                  </a:extLst>
                </p:cNvPr>
                <p:cNvSpPr/>
                <p:nvPr/>
              </p:nvSpPr>
              <p:spPr>
                <a:xfrm>
                  <a:off x="0" y="829994"/>
                  <a:ext cx="533840" cy="1881655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TW" altLang="en-US" sz="2400"/>
                </a:p>
              </p:txBody>
            </p:sp>
            <p:grpSp>
              <p:nvGrpSpPr>
                <p:cNvPr id="15" name="群組 14">
                  <a:extLst>
                    <a:ext uri="{FF2B5EF4-FFF2-40B4-BE49-F238E27FC236}">
                      <a16:creationId xmlns:a16="http://schemas.microsoft.com/office/drawing/2014/main" id="{48CB6BEA-14FF-43C0-B257-CB7437D9C76F}"/>
                    </a:ext>
                  </a:extLst>
                </p:cNvPr>
                <p:cNvGrpSpPr/>
                <p:nvPr/>
              </p:nvGrpSpPr>
              <p:grpSpPr>
                <a:xfrm>
                  <a:off x="945576" y="281344"/>
                  <a:ext cx="1158539" cy="548640"/>
                  <a:chOff x="-18061" y="7024"/>
                  <a:chExt cx="1158539" cy="548640"/>
                </a:xfrm>
              </p:grpSpPr>
              <p:sp>
                <p:nvSpPr>
                  <p:cNvPr id="35" name="矩形 34">
                    <a:extLst>
                      <a:ext uri="{FF2B5EF4-FFF2-40B4-BE49-F238E27FC236}">
                        <a16:creationId xmlns:a16="http://schemas.microsoft.com/office/drawing/2014/main" id="{3E10B67F-1AD7-44D5-AA86-CF5C2AE6ABAB}"/>
                      </a:ext>
                    </a:extLst>
                  </p:cNvPr>
                  <p:cNvSpPr/>
                  <p:nvPr/>
                </p:nvSpPr>
                <p:spPr>
                  <a:xfrm>
                    <a:off x="-18061" y="7024"/>
                    <a:ext cx="1158539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問題來了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矩形 35">
                    <a:extLst>
                      <a:ext uri="{FF2B5EF4-FFF2-40B4-BE49-F238E27FC236}">
                        <a16:creationId xmlns:a16="http://schemas.microsoft.com/office/drawing/2014/main" id="{EAB5540F-3DB1-4B1C-88FF-2F8F88306AE8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6" name="群組 15">
                  <a:extLst>
                    <a:ext uri="{FF2B5EF4-FFF2-40B4-BE49-F238E27FC236}">
                      <a16:creationId xmlns:a16="http://schemas.microsoft.com/office/drawing/2014/main" id="{D16DCFB7-9DD2-4F0E-B96A-23E53BC53D92}"/>
                    </a:ext>
                  </a:extLst>
                </p:cNvPr>
                <p:cNvGrpSpPr/>
                <p:nvPr/>
              </p:nvGrpSpPr>
              <p:grpSpPr>
                <a:xfrm>
                  <a:off x="951498" y="1477273"/>
                  <a:ext cx="1096645" cy="548640"/>
                  <a:chOff x="-19180" y="14233"/>
                  <a:chExt cx="1097086" cy="548640"/>
                </a:xfrm>
              </p:grpSpPr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id="{FC03C645-9681-4770-A0C6-D2814041CCC7}"/>
                      </a:ext>
                    </a:extLst>
                  </p:cNvPr>
                  <p:cNvSpPr/>
                  <p:nvPr/>
                </p:nvSpPr>
                <p:spPr>
                  <a:xfrm>
                    <a:off x="-19180" y="14233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找好方法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4" name="矩形 33">
                    <a:extLst>
                      <a:ext uri="{FF2B5EF4-FFF2-40B4-BE49-F238E27FC236}">
                        <a16:creationId xmlns:a16="http://schemas.microsoft.com/office/drawing/2014/main" id="{ED5CFDEE-0761-4FB1-B646-5D6E8F59C5A9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grpSp>
              <p:nvGrpSpPr>
                <p:cNvPr id="17" name="群組 16">
                  <a:extLst>
                    <a:ext uri="{FF2B5EF4-FFF2-40B4-BE49-F238E27FC236}">
                      <a16:creationId xmlns:a16="http://schemas.microsoft.com/office/drawing/2014/main" id="{39886D31-27AB-46B5-894B-AD9A374073FB}"/>
                    </a:ext>
                  </a:extLst>
                </p:cNvPr>
                <p:cNvGrpSpPr/>
                <p:nvPr/>
              </p:nvGrpSpPr>
              <p:grpSpPr>
                <a:xfrm>
                  <a:off x="991772" y="2750234"/>
                  <a:ext cx="1096645" cy="548640"/>
                  <a:chOff x="0" y="0"/>
                  <a:chExt cx="1097086" cy="548640"/>
                </a:xfrm>
              </p:grpSpPr>
              <p:sp>
                <p:nvSpPr>
                  <p:cNvPr id="31" name="矩形 30">
                    <a:extLst>
                      <a:ext uri="{FF2B5EF4-FFF2-40B4-BE49-F238E27FC236}">
                        <a16:creationId xmlns:a16="http://schemas.microsoft.com/office/drawing/2014/main" id="{FAE31BD2-842A-42D7-82F5-FFB7D11FE5D2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097086" cy="5486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300"/>
                      </a:lnSpc>
                    </a:pPr>
                    <a:r>
                      <a:rPr lang="zh-TW" sz="2400" kern="100">
                        <a:effectLst/>
                        <a:ea typeface="文鼎標楷注音" panose="03000600000000000000" pitchFamily="66" charset="-120"/>
                        <a:cs typeface="Times New Roman" panose="02020603050405020304" pitchFamily="18" charset="0"/>
                      </a:rPr>
                      <a:t>決定行動</a:t>
                    </a:r>
                    <a:endParaRPr lang="zh-TW" sz="2400" kern="10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矩形 31">
                    <a:extLst>
                      <a:ext uri="{FF2B5EF4-FFF2-40B4-BE49-F238E27FC236}">
                        <a16:creationId xmlns:a16="http://schemas.microsoft.com/office/drawing/2014/main" id="{0D6DDAD2-79B7-4EA3-A0DC-8766BBAD3CD3}"/>
                      </a:ext>
                    </a:extLst>
                  </p:cNvPr>
                  <p:cNvSpPr/>
                  <p:nvPr/>
                </p:nvSpPr>
                <p:spPr>
                  <a:xfrm>
                    <a:off x="47708" y="39757"/>
                    <a:ext cx="970059" cy="500932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TW" altLang="en-US" sz="2400"/>
                  </a:p>
                </p:txBody>
              </p:sp>
            </p:grp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D27DB9A0-5FE8-435A-BA42-4FBB8E08323E}"/>
                    </a:ext>
                  </a:extLst>
                </p:cNvPr>
                <p:cNvSpPr/>
                <p:nvPr/>
              </p:nvSpPr>
              <p:spPr>
                <a:xfrm>
                  <a:off x="2303530" y="89285"/>
                  <a:ext cx="949221" cy="33481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1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媽媽生日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9" name="接點: 肘形 18">
                  <a:extLst>
                    <a:ext uri="{FF2B5EF4-FFF2-40B4-BE49-F238E27FC236}">
                      <a16:creationId xmlns:a16="http://schemas.microsoft.com/office/drawing/2014/main" id="{08B820F6-C9A5-41A4-A769-6CBB1F87F5A3}"/>
                    </a:ext>
                  </a:extLst>
                </p:cNvPr>
                <p:cNvCxnSpPr/>
                <p:nvPr/>
              </p:nvCxnSpPr>
              <p:spPr>
                <a:xfrm>
                  <a:off x="3314407" y="337624"/>
                  <a:ext cx="97179" cy="457200"/>
                </a:xfrm>
                <a:prstGeom prst="bentConnector3">
                  <a:avLst>
                    <a:gd name="adj1" fmla="val -1182494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" name="群組 19">
                  <a:extLst>
                    <a:ext uri="{FF2B5EF4-FFF2-40B4-BE49-F238E27FC236}">
                      <a16:creationId xmlns:a16="http://schemas.microsoft.com/office/drawing/2014/main" id="{D97F8F91-E068-44A6-A775-8E17842A8073}"/>
                    </a:ext>
                  </a:extLst>
                </p:cNvPr>
                <p:cNvGrpSpPr/>
                <p:nvPr/>
              </p:nvGrpSpPr>
              <p:grpSpPr>
                <a:xfrm>
                  <a:off x="3289788" y="1288224"/>
                  <a:ext cx="1101725" cy="335283"/>
                  <a:chOff x="0" y="43297"/>
                  <a:chExt cx="1102214" cy="335779"/>
                </a:xfrm>
              </p:grpSpPr>
              <p:cxnSp>
                <p:nvCxnSpPr>
                  <p:cNvPr id="29" name="直線接點 28">
                    <a:extLst>
                      <a:ext uri="{FF2B5EF4-FFF2-40B4-BE49-F238E27FC236}">
                        <a16:creationId xmlns:a16="http://schemas.microsoft.com/office/drawing/2014/main" id="{A6C8A873-A97E-4D53-BA5B-E48084E3C648}"/>
                      </a:ext>
                    </a:extLst>
                  </p:cNvPr>
                  <p:cNvCxnSpPr/>
                  <p:nvPr/>
                </p:nvCxnSpPr>
                <p:spPr>
                  <a:xfrm>
                    <a:off x="0" y="300865"/>
                    <a:ext cx="1102214" cy="406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oval" w="sm" len="sm"/>
                    <a:tailEnd type="none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" name="矩形 29">
                    <a:extLst>
                      <a:ext uri="{FF2B5EF4-FFF2-40B4-BE49-F238E27FC236}">
                        <a16:creationId xmlns:a16="http://schemas.microsoft.com/office/drawing/2014/main" id="{8D04FCA1-356F-42FD-B390-AD41D56FF549}"/>
                      </a:ext>
                    </a:extLst>
                  </p:cNvPr>
                  <p:cNvSpPr/>
                  <p:nvPr/>
                </p:nvSpPr>
                <p:spPr>
                  <a:xfrm>
                    <a:off x="76248" y="43297"/>
                    <a:ext cx="949741" cy="3357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ts val="2100"/>
                      </a:lnSpc>
                    </a:pPr>
                    <a:r>
                      <a:rPr lang="zh-TW" sz="2400" kern="100" dirty="0">
                        <a:effectLst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送一朵花</a:t>
                    </a:r>
                    <a:endParaRPr lang="zh-TW" sz="2400" kern="100" dirty="0">
                      <a:effectLst/>
                      <a:ea typeface="新細明體" panose="02020500000000000000" pitchFamily="18" charset="-12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21" name="接點: 肘形 20">
                  <a:extLst>
                    <a:ext uri="{FF2B5EF4-FFF2-40B4-BE49-F238E27FC236}">
                      <a16:creationId xmlns:a16="http://schemas.microsoft.com/office/drawing/2014/main" id="{0E73012B-8732-41C9-96DB-26F98C122D0E}"/>
                    </a:ext>
                  </a:extLst>
                </p:cNvPr>
                <p:cNvCxnSpPr/>
                <p:nvPr/>
              </p:nvCxnSpPr>
              <p:spPr>
                <a:xfrm>
                  <a:off x="3287737" y="1540412"/>
                  <a:ext cx="45085" cy="462915"/>
                </a:xfrm>
                <a:prstGeom prst="bentConnector3">
                  <a:avLst>
                    <a:gd name="adj1" fmla="val -1094247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線接點 21">
                  <a:extLst>
                    <a:ext uri="{FF2B5EF4-FFF2-40B4-BE49-F238E27FC236}">
                      <a16:creationId xmlns:a16="http://schemas.microsoft.com/office/drawing/2014/main" id="{3FBA9612-710E-4417-B263-47C657F6BFF7}"/>
                    </a:ext>
                  </a:extLst>
                </p:cNvPr>
                <p:cNvCxnSpPr/>
                <p:nvPr/>
              </p:nvCxnSpPr>
              <p:spPr>
                <a:xfrm>
                  <a:off x="3314407" y="1999678"/>
                  <a:ext cx="1101275" cy="405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C46C2980-C868-4848-963E-67D7DFCFDFE8}"/>
                    </a:ext>
                  </a:extLst>
                </p:cNvPr>
                <p:cNvSpPr/>
                <p:nvPr/>
              </p:nvSpPr>
              <p:spPr>
                <a:xfrm>
                  <a:off x="2635616" y="1228709"/>
                  <a:ext cx="775970" cy="44259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千千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4" name="直線接點 23">
                  <a:extLst>
                    <a:ext uri="{FF2B5EF4-FFF2-40B4-BE49-F238E27FC236}">
                      <a16:creationId xmlns:a16="http://schemas.microsoft.com/office/drawing/2014/main" id="{A49737DD-C4F6-489A-8F0C-4FB79EFE272F}"/>
                    </a:ext>
                  </a:extLst>
                </p:cNvPr>
                <p:cNvCxnSpPr/>
                <p:nvPr/>
              </p:nvCxnSpPr>
              <p:spPr>
                <a:xfrm>
                  <a:off x="2042746" y="3048586"/>
                  <a:ext cx="1101090" cy="381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136CBF4B-26A5-4C2E-AD31-058D1F68E305}"/>
                    </a:ext>
                  </a:extLst>
                </p:cNvPr>
                <p:cNvSpPr/>
                <p:nvPr/>
              </p:nvSpPr>
              <p:spPr>
                <a:xfrm>
                  <a:off x="3196199" y="2552749"/>
                  <a:ext cx="1014730" cy="39497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ts val="2300"/>
                    </a:lnSpc>
                  </a:pPr>
                  <a:r>
                    <a:rPr lang="zh-TW" sz="24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畫上小花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6" name="接點: 肘形 25">
                  <a:extLst>
                    <a:ext uri="{FF2B5EF4-FFF2-40B4-BE49-F238E27FC236}">
                      <a16:creationId xmlns:a16="http://schemas.microsoft.com/office/drawing/2014/main" id="{F36EAFCD-BEEE-4A3D-9FE5-EA068088EFDC}"/>
                    </a:ext>
                  </a:extLst>
                </p:cNvPr>
                <p:cNvCxnSpPr/>
                <p:nvPr/>
              </p:nvCxnSpPr>
              <p:spPr>
                <a:xfrm>
                  <a:off x="4210929" y="2834640"/>
                  <a:ext cx="45085" cy="462915"/>
                </a:xfrm>
                <a:prstGeom prst="bentConnector3">
                  <a:avLst>
                    <a:gd name="adj1" fmla="val -2348664"/>
                  </a:avLst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接點: 肘形 26">
                  <a:extLst>
                    <a:ext uri="{FF2B5EF4-FFF2-40B4-BE49-F238E27FC236}">
                      <a16:creationId xmlns:a16="http://schemas.microsoft.com/office/drawing/2014/main" id="{D4A546F1-08E2-4C24-A5F0-ACBD3DFF5A02}"/>
                    </a:ext>
                  </a:extLst>
                </p:cNvPr>
                <p:cNvCxnSpPr/>
                <p:nvPr/>
              </p:nvCxnSpPr>
              <p:spPr>
                <a:xfrm>
                  <a:off x="969205" y="541606"/>
                  <a:ext cx="54501" cy="2518268"/>
                </a:xfrm>
                <a:prstGeom prst="bentConnector3">
                  <a:avLst>
                    <a:gd name="adj1" fmla="val -379877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線接點 27">
                  <a:extLst>
                    <a:ext uri="{FF2B5EF4-FFF2-40B4-BE49-F238E27FC236}">
                      <a16:creationId xmlns:a16="http://schemas.microsoft.com/office/drawing/2014/main" id="{C59AFA8F-FC4A-4D5B-8A45-D3DF42D29AB5}"/>
                    </a:ext>
                  </a:extLst>
                </p:cNvPr>
                <p:cNvCxnSpPr/>
                <p:nvPr/>
              </p:nvCxnSpPr>
              <p:spPr>
                <a:xfrm flipV="1">
                  <a:off x="759655" y="1765495"/>
                  <a:ext cx="256663" cy="235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直線接點 9">
              <a:extLst>
                <a:ext uri="{FF2B5EF4-FFF2-40B4-BE49-F238E27FC236}">
                  <a16:creationId xmlns:a16="http://schemas.microsoft.com/office/drawing/2014/main" id="{5B4A288F-3BBD-4549-B0F9-47B330F2662C}"/>
                </a:ext>
              </a:extLst>
            </p:cNvPr>
            <p:cNvCxnSpPr/>
            <p:nvPr/>
          </p:nvCxnSpPr>
          <p:spPr>
            <a:xfrm flipV="1">
              <a:off x="2010812" y="566784"/>
              <a:ext cx="1183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>
              <a:extLst>
                <a:ext uri="{FF2B5EF4-FFF2-40B4-BE49-F238E27FC236}">
                  <a16:creationId xmlns:a16="http://schemas.microsoft.com/office/drawing/2014/main" id="{7518EB0C-C674-4C6A-B80B-69D38EA31A2A}"/>
                </a:ext>
              </a:extLst>
            </p:cNvPr>
            <p:cNvCxnSpPr/>
            <p:nvPr/>
          </p:nvCxnSpPr>
          <p:spPr>
            <a:xfrm>
              <a:off x="533839" y="1764417"/>
              <a:ext cx="241935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F5C51745-6A77-4673-8CE4-C608035ACA45}"/>
              </a:ext>
            </a:extLst>
          </p:cNvPr>
          <p:cNvSpPr/>
          <p:nvPr/>
        </p:nvSpPr>
        <p:spPr>
          <a:xfrm>
            <a:off x="5263829" y="1196344"/>
            <a:ext cx="25292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en-US" sz="2800" b="1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en-US" sz="2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呢</a:t>
            </a:r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D1EE3C8D-29AC-49E6-AF9C-C41F51D15C25}"/>
              </a:ext>
            </a:extLst>
          </p:cNvPr>
          <p:cNvSpPr txBox="1"/>
          <p:nvPr/>
        </p:nvSpPr>
        <p:spPr>
          <a:xfrm>
            <a:off x="6774237" y="4091372"/>
            <a:ext cx="4284288" cy="720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b="1" kern="100" dirty="0">
                <a:solidFill>
                  <a:srgbClr val="00B0F0"/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她們提供</a:t>
            </a:r>
            <a:r>
              <a:rPr lang="zh-TW" altLang="en-US" sz="2400" b="1" kern="100" dirty="0">
                <a:solidFill>
                  <a:srgbClr val="00B0F0"/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en-US" sz="2400" b="1" kern="100" dirty="0">
                <a:solidFill>
                  <a:srgbClr val="00B0F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en-US" sz="2400" b="1" kern="100" dirty="0">
                <a:solidFill>
                  <a:srgbClr val="00B0F0"/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答案</a:t>
            </a:r>
            <a:r>
              <a:rPr lang="en-US" altLang="zh-TW" sz="2400" b="1" kern="100" dirty="0">
                <a:solidFill>
                  <a:srgbClr val="00B0F0"/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rgbClr val="00B0F0"/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399C2A0-5862-4F66-91DC-B5340ECAAF72}"/>
              </a:ext>
            </a:extLst>
          </p:cNvPr>
          <p:cNvSpPr/>
          <p:nvPr/>
        </p:nvSpPr>
        <p:spPr>
          <a:xfrm>
            <a:off x="4809490" y="3135498"/>
            <a:ext cx="189022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問一問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2734D83-481D-4F11-9125-21AE19BA5BCA}"/>
              </a:ext>
            </a:extLst>
          </p:cNvPr>
          <p:cNvSpPr/>
          <p:nvPr/>
        </p:nvSpPr>
        <p:spPr>
          <a:xfrm>
            <a:off x="6416881" y="3574789"/>
            <a:ext cx="1308856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小月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D3A94AA-A624-471F-9F69-17C1716A3704}"/>
              </a:ext>
            </a:extLst>
          </p:cNvPr>
          <p:cNvSpPr/>
          <p:nvPr/>
        </p:nvSpPr>
        <p:spPr>
          <a:xfrm>
            <a:off x="7870404" y="3574789"/>
            <a:ext cx="2529217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送一張卡片</a:t>
            </a:r>
          </a:p>
        </p:txBody>
      </p:sp>
    </p:spTree>
    <p:extLst>
      <p:ext uri="{BB962C8B-B14F-4D97-AF65-F5344CB8AC3E}">
        <p14:creationId xmlns:p14="http://schemas.microsoft.com/office/powerpoint/2010/main" val="304798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A8ADB8B-E4F9-4049-BAE0-053425D09BF9}"/>
              </a:ext>
            </a:extLst>
          </p:cNvPr>
          <p:cNvSpPr txBox="1"/>
          <p:nvPr/>
        </p:nvSpPr>
        <p:spPr>
          <a:xfrm>
            <a:off x="1171575" y="777359"/>
            <a:ext cx="6096000" cy="1422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一、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問題來了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en-US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主角遇到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問題呢？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865D04D4-9802-4B1A-9FEF-4D81ABC5C806}"/>
              </a:ext>
            </a:extLst>
          </p:cNvPr>
          <p:cNvSpPr txBox="1"/>
          <p:nvPr/>
        </p:nvSpPr>
        <p:spPr>
          <a:xfrm>
            <a:off x="1171575" y="2397948"/>
            <a:ext cx="916305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二、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找好方法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/>
            <a:r>
              <a:rPr lang="en-US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、主角用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方式找方法？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/>
            <a:r>
              <a:rPr lang="en-US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2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、主角問了哪些人？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/>
            <a:r>
              <a:rPr lang="en-US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3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、她們提供了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答案？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C98D6-A628-4296-8D08-CB7593678ADD}"/>
              </a:ext>
            </a:extLst>
          </p:cNvPr>
          <p:cNvSpPr txBox="1"/>
          <p:nvPr/>
        </p:nvSpPr>
        <p:spPr>
          <a:xfrm>
            <a:off x="1171575" y="4658135"/>
            <a:ext cx="954405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三、</a:t>
            </a:r>
            <a:r>
              <a:rPr lang="zh-TW" altLang="zh-TW" sz="3200" kern="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決定行動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/>
            <a:r>
              <a:rPr lang="en-US" altLang="zh-TW" sz="3200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、主角決定送媽媽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生日禮物？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/>
            <a:r>
              <a:rPr lang="en-US" altLang="zh-TW" sz="3200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2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、生日卡片裡如何表達對媽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媽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的祝福？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795093"/>
      </p:ext>
    </p:extLst>
  </p:cSld>
  <p:clrMapOvr>
    <a:masterClrMapping/>
  </p:clrMapOvr>
</p:sld>
</file>

<file path=ppt/theme/theme1.xml><?xml version="1.0" encoding="utf-8"?>
<a:theme xmlns:a="http://schemas.openxmlformats.org/drawingml/2006/main" name="FunkyShapesVTI">
  <a:themeElements>
    <a:clrScheme name="Custom 15">
      <a:dk1>
        <a:sysClr val="windowText" lastClr="000000"/>
      </a:dk1>
      <a:lt1>
        <a:sysClr val="window" lastClr="FFFFFF"/>
      </a:lt1>
      <a:dk2>
        <a:srgbClr val="2D2D2D"/>
      </a:dk2>
      <a:lt2>
        <a:srgbClr val="F3FFF8"/>
      </a:lt2>
      <a:accent1>
        <a:srgbClr val="FF80BD"/>
      </a:accent1>
      <a:accent2>
        <a:srgbClr val="1EB9D3"/>
      </a:accent2>
      <a:accent3>
        <a:srgbClr val="21C46B"/>
      </a:accent3>
      <a:accent4>
        <a:srgbClr val="EA9600"/>
      </a:accent4>
      <a:accent5>
        <a:srgbClr val="F43B56"/>
      </a:accent5>
      <a:accent6>
        <a:srgbClr val="4B56E8"/>
      </a:accent6>
      <a:hlink>
        <a:srgbClr val="8F61FF"/>
      </a:hlink>
      <a:folHlink>
        <a:srgbClr val="F900A0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kyShapesVTI" id="{A7F40C41-3FB2-45B0-B0D6-DFB7FDD9B7AD}" vid="{C49381A0-09CD-46EE-B141-E2CDD87ABFE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410</Words>
  <Application>Microsoft Office PowerPoint</Application>
  <PresentationFormat>寬螢幕</PresentationFormat>
  <Paragraphs>116</Paragraphs>
  <Slides>12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20" baseType="lpstr">
      <vt:lpstr>文鼎標楷注音</vt:lpstr>
      <vt:lpstr>文鼎標楷注音破音一</vt:lpstr>
      <vt:lpstr>文鼎標楷注音破音三</vt:lpstr>
      <vt:lpstr>標楷體</vt:lpstr>
      <vt:lpstr>Arial</vt:lpstr>
      <vt:lpstr>Calibri</vt:lpstr>
      <vt:lpstr>Source Sans Pro</vt:lpstr>
      <vt:lpstr>FunkyShapesVTI</vt:lpstr>
      <vt:lpstr>讀懂課文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悅真 LIEN</dc:creator>
  <cp:lastModifiedBy>悅真 LIEN</cp:lastModifiedBy>
  <cp:revision>21</cp:revision>
  <dcterms:created xsi:type="dcterms:W3CDTF">2020-08-26T05:12:32Z</dcterms:created>
  <dcterms:modified xsi:type="dcterms:W3CDTF">2021-03-16T15:45:30Z</dcterms:modified>
</cp:coreProperties>
</file>