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8" r:id="rId1"/>
  </p:sldMasterIdLst>
  <p:sldIdLst>
    <p:sldId id="256" r:id="rId2"/>
    <p:sldId id="257" r:id="rId3"/>
    <p:sldId id="291" r:id="rId4"/>
    <p:sldId id="265" r:id="rId5"/>
    <p:sldId id="283" r:id="rId6"/>
    <p:sldId id="284" r:id="rId7"/>
    <p:sldId id="289" r:id="rId8"/>
    <p:sldId id="267" r:id="rId9"/>
    <p:sldId id="285" r:id="rId10"/>
    <p:sldId id="286" r:id="rId11"/>
    <p:sldId id="290" r:id="rId12"/>
    <p:sldId id="272" r:id="rId13"/>
    <p:sldId id="287" r:id="rId14"/>
    <p:sldId id="288" r:id="rId15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940675A-B579-460E-94D1-54222C63F5DA}" styleName="無樣式、表格格線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680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29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86847D-1CF6-46BA-B46B-48BED0604A2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 b="1" cap="all" spc="1500" baseline="0">
                <a:latin typeface="+mj-lt"/>
                <a:ea typeface="Source Sans Pro SemiBold" panose="020B0603030403020204" pitchFamily="34" charset="0"/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FB4F5A5-C931-4A4C-B6B1-EF4C95965BF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 cap="all" spc="400" baseline="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8A351602-3772-4279-B0D3-A523F6F6EAB3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A5AAAA75-5FFB-4C07-AD4A-3146773E6CDD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1479895E-3847-44BB-8404-28F14219FB7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0E02F68-8149-4236-8D9F-6B550F78B93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56FCAAB-F073-4561-A484-42C7DD10DC26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CF8DB94-87A3-43E9-9BBB-301CFF0FB05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DE4AEC-B6E4-439C-B716-EBE3D4D1DC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BFF81C-1FCB-4DBA-8044-F1A0FCFD45A6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78BC18-102E-45BF-8FEA-801E9C59D1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A8BF5F-B1F8-461F-9B3D-7D50D02423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D6BF779-0B8C-4CC2-9268-9506AD0C5331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76670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F3A871-D377-4EC0-9ACF-86842F01E1D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3D53202-92A9-45A3-B812-777DB9578B4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7196FB0C-3A9D-4892-90C9-21F3459AAD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16938C96-CF0F-4B69-A695-913F11BFC6F0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CA7E6BB-6B60-4BF5-9D3E-A3FE782EF5B0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F693EDA-57B3-4AEB-863B-B198C2A5A8E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B3A04A96-045F-4B6E-AEEE-11A2FA01B4F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FB357DC-5AD3-44F4-879B-5AD6B18AC36F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2CA47F-83AD-4BE3-AC2F-6C17883F78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9092B3-2D87-4CDF-B84B-C46E5F5D31F7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118A72-3200-4597-A9C5-0D9ECFF3E8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70055A-71D4-49B4-8A8F-19AFDB84E9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0B0E5D27-C447-432F-982D-B60FDD6F34A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3572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C59DBB-9256-464D-8A6A-8BDA71541D6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A25E310-E6CB-4838-8E9B-B288DA55277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BCF412A8-E798-47AD-ABD9-98D76A55D30B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E70160C5-475D-401A-AEE2-2C04E99A1518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07CC7CE9-9C7F-49C2-8609-47BF523390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26FD5F1-978C-45AF-9086-D5DBE1F01681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873AB1C-723A-4FB4-9B23-65BAF507483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61DE5510-5094-4FA4-96E5-AD4841D1C38A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7CE2202-679F-48B0-B2DD-F6F5471122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69E57-47B1-47B0-B526-3153E4B1E729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7BC83D-E4C0-49E1-ADA1-1AF403984B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BF211E-B2EA-4CDC-9E84-B689839492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FE2F5FD-5D31-4C1D-82F8-93624C7B0A3C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80659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F88500-1605-41EA-A15F-9B79DF7E40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9B14AC8-25A5-4D7F-BF23-CB20AA2ECF5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8997F1B7-1EE7-4EA5-A5A4-866F9A810C9F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5E13483-2FB6-4753-8402-06FDC3498E0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88F0DF22-F640-4002-B783-DF1C6A9473F6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9C2787B8-7984-4332-B611-D3D3DE898FE0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AF3646C-B3D7-4F57-8FD2-CD93CEB39214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65FA7DA-93A0-43A4-834C-0F1BB9806A8C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995D22-0146-4DE2-9E78-4C00333D49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A87773D-8987-489A-A650-3D6F7D5C7C38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59717A-A1FE-485D-AFFF-2C7026C710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76DB88B-64CF-4100-8F07-D191DD7939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104332FF-8349-42A5-B5C8-5EE3825CE25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00855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2BFE6C-EBF1-47DE-8468-E7125172B7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104992-D139-48DC-BCCE-D71EA23CA2E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7" name="Graphic 185">
            <a:extLst>
              <a:ext uri="{FF2B5EF4-FFF2-40B4-BE49-F238E27FC236}">
                <a16:creationId xmlns:a16="http://schemas.microsoft.com/office/drawing/2014/main" id="{A8C5E768-0E62-4DE7-A0AF-93121DA8439E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6402845F-9E8A-41E1-B051-1AAA46C997A2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AA45C410-5FD0-4339-A3BC-A865DE4190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C7B0B703-8BA8-483C-A433-C44C809687DE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ECCFA03D-B879-419B-88B9-F4F3645C8AF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6B0260A-6B2D-4F54-8614-60BC3103E166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1AB8F6-0796-47E9-B1D4-760B7CCFC7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E150C1-1D78-4D80-810D-E9E86F6E88AB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886FC0-7327-44D9-B689-0AE73FD255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219D265-BFBA-4C93-9B1A-B9483AE6BF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464F5FEB-DE92-47DA-8C46-DC088E8960A4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64117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7637BE-B22F-40EE-94F0-04549BC56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A71582-4BAF-4211-AD4A-476ED6EB115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99DCF6B-C800-4345-BAE9-EE9FA65903F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E6190A1E-5381-43C4-B058-7758339984D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7E35469-0BEA-4E5E-955F-1AA300A62DE5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58F650BE-565E-4A52-8143-7A87700FC5F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286A3F89-AA2A-44E5-915E-C47A069EB68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5C57F514-AB27-4489-8D3C-01DD1025DDAD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0141169F-1C39-4D04-AF32-D0D14D004B05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3087465-759F-4895-8FC6-DD464FB918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9E9CBD8-1588-4B6B-B74D-87480DDE94C0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2F1AA18-D8A5-44D9-881C-522258ED54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C1BA574-A76A-4F4C-8CBD-768278B66E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793E083-ADC4-4391-83DD-781529A6611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087928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31B666-D6BE-4FA8-9CF1-F15FD58B0C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BCE4B4A-DE64-4563-83CD-C40B1D681D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1DA0314-0202-4E6D-8352-C28376A9C0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87B56083-87B4-4603-B6FF-A9EB68E3E69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133708CF-F028-4917-A9CB-59BF5248A2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grpSp>
        <p:nvGrpSpPr>
          <p:cNvPr id="10" name="Graphic 185">
            <a:extLst>
              <a:ext uri="{FF2B5EF4-FFF2-40B4-BE49-F238E27FC236}">
                <a16:creationId xmlns:a16="http://schemas.microsoft.com/office/drawing/2014/main" id="{81B934BF-E239-47E1-93E9-EA3182162D21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3BBF177-5044-426A-93ED-64BDC84BF184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74270648-77F5-4D28-B691-DA57AA28FD73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6086B770-2F70-4B7B-9525-286BBD63AD72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4" name="Freeform: Shape 13">
              <a:extLst>
                <a:ext uri="{FF2B5EF4-FFF2-40B4-BE49-F238E27FC236}">
                  <a16:creationId xmlns:a16="http://schemas.microsoft.com/office/drawing/2014/main" id="{57DDC14D-7AE3-41CD-ADFC-A3601D4F9DF3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5" name="Freeform: Shape 14">
              <a:extLst>
                <a:ext uri="{FF2B5EF4-FFF2-40B4-BE49-F238E27FC236}">
                  <a16:creationId xmlns:a16="http://schemas.microsoft.com/office/drawing/2014/main" id="{42181834-8401-4B66-85EE-1CBF57807DAB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33C091-3B62-4087-9A97-63BBE28CFF1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794440-721C-4D75-BD4F-4CFB3D51CDCA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70710C3-2723-4847-BCAF-96D9FAE505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618B2C-95AC-4438-97FD-07ACF297B8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D6B0F5A7-6E8A-4BCD-8F1F-233ECD21B262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7832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29CF7F-748D-4598-983E-96A2BE2693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grpSp>
        <p:nvGrpSpPr>
          <p:cNvPr id="6" name="Graphic 185">
            <a:extLst>
              <a:ext uri="{FF2B5EF4-FFF2-40B4-BE49-F238E27FC236}">
                <a16:creationId xmlns:a16="http://schemas.microsoft.com/office/drawing/2014/main" id="{DFD4D3BE-80D4-4E69-9C76-F0D8517DF690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A0B6E97F-00E1-4372-8978-8BCBDC9026E6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CC7651B7-7A30-4AFA-A4D7-0B0C5D2DDAA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FD2FC5CA-556B-4409-B084-34753A1F04E6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3E63FB41-EE1F-4889-9096-3A38936330D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0DD19F3B-7B3E-4861-8FDA-D0116C96C16E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10A2C46-C908-4010-AAE2-9FA41B145C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01A64-483B-4532-94FB-D8F90CB6DEE0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7CF5279-7D37-4D98-9A70-987C84F62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96FAD0-59EF-49AA-BBC6-A0EC184DD2C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876EB399-18D2-46D5-8757-35FCFF8EA80D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72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aphic 185">
            <a:extLst>
              <a:ext uri="{FF2B5EF4-FFF2-40B4-BE49-F238E27FC236}">
                <a16:creationId xmlns:a16="http://schemas.microsoft.com/office/drawing/2014/main" id="{773CCE17-EE0F-40E0-B7AE-CF7677B64709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B0AC6C4E-6EA5-454A-AB84-8B94D8B585EC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7" name="Freeform: Shape 6">
              <a:extLst>
                <a:ext uri="{FF2B5EF4-FFF2-40B4-BE49-F238E27FC236}">
                  <a16:creationId xmlns:a16="http://schemas.microsoft.com/office/drawing/2014/main" id="{B4329338-925B-4677-BA6E-4357D37DB545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8" name="Freeform: Shape 7">
              <a:extLst>
                <a:ext uri="{FF2B5EF4-FFF2-40B4-BE49-F238E27FC236}">
                  <a16:creationId xmlns:a16="http://schemas.microsoft.com/office/drawing/2014/main" id="{334C0A08-043F-4818-BA1D-BCC9F811A873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DCB185DD-ED0D-4633-8098-95C4A6F177CC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2AD50526-B611-40B6-BB45-AE82F0EF5992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708C302-4224-4668-8CAC-3267172A0C9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F18FB39-20FB-4E2E-B861-45B709B9C3C5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0C8FC22-AEB6-4BAF-BF93-41A2C757CC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52CA88A-5462-4F17-AFA0-52721ADDB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0CCC791-94D7-4BB8-9EDF-423CEA1F6215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672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6AC37-C5B5-462A-BE4A-E55CEBF2A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A4B007F-32A8-4688-BBEF-4FCB99DF5EA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2E2EB-BF8A-44A4-8AE0-BD6C31B1D9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FC9E188F-54C8-4547-9F8C-525712AD7DB6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B99C4538-3939-47A9-A590-09FF21960653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7541CA75-5D05-4996-A26D-CE0C909CD5F7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86305856-26BC-4BCC-BEF3-5E9CED94177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BC69651C-AC37-4CD2-8367-19297D7E2389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C3E9031B-BA8D-4D9D-9BB3-A16F7A80F85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9840A2-CF60-4C47-B955-E65BC451FE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C48AC19-8BD6-476C-9770-8884373BCF00}" type="datetime1">
              <a:rPr lang="en-US" smtClean="0"/>
              <a:t>3/18/2021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79DC6E-CC55-47AB-A405-5FB7EE2D1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6D5D5E7D-EBA7-4DB0-8C78-7EB8A85FA4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5B051DE-636E-4B3C-9886-2055CE23E49A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87160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F1D355-3146-41D1-B7DC-20B8ACE390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AD4AAFB-E8F8-4FD1-8C6A-ED2C3FAD50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051AF1-B16F-43B9-95CC-C17B570DEC8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grpSp>
        <p:nvGrpSpPr>
          <p:cNvPr id="8" name="Graphic 185">
            <a:extLst>
              <a:ext uri="{FF2B5EF4-FFF2-40B4-BE49-F238E27FC236}">
                <a16:creationId xmlns:a16="http://schemas.microsoft.com/office/drawing/2014/main" id="{C8B77273-9FF7-4B93-8385-AD09A5F86AE5}"/>
              </a:ext>
            </a:extLst>
          </p:cNvPr>
          <p:cNvGrpSpPr/>
          <p:nvPr/>
        </p:nvGrpSpPr>
        <p:grpSpPr>
          <a:xfrm>
            <a:off x="10999563" y="5987064"/>
            <a:ext cx="1054467" cy="469689"/>
            <a:chOff x="9841624" y="4115729"/>
            <a:chExt cx="602170" cy="268223"/>
          </a:xfrm>
          <a:solidFill>
            <a:schemeClr val="tx1"/>
          </a:solidFill>
        </p:grpSpPr>
        <p:sp>
          <p:nvSpPr>
            <p:cNvPr id="9" name="Freeform: Shape 8">
              <a:extLst>
                <a:ext uri="{FF2B5EF4-FFF2-40B4-BE49-F238E27FC236}">
                  <a16:creationId xmlns:a16="http://schemas.microsoft.com/office/drawing/2014/main" id="{3117A673-3729-4EAD-9E8C-52BEBF74B857}"/>
                </a:ext>
              </a:extLst>
            </p:cNvPr>
            <p:cNvSpPr/>
            <p:nvPr/>
          </p:nvSpPr>
          <p:spPr>
            <a:xfrm>
              <a:off x="9841624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0" name="Freeform: Shape 9">
              <a:extLst>
                <a:ext uri="{FF2B5EF4-FFF2-40B4-BE49-F238E27FC236}">
                  <a16:creationId xmlns:a16="http://schemas.microsoft.com/office/drawing/2014/main" id="{EE8DB752-94CD-4A94-BDE3-DD285EB89F3F}"/>
                </a:ext>
              </a:extLst>
            </p:cNvPr>
            <p:cNvSpPr/>
            <p:nvPr/>
          </p:nvSpPr>
          <p:spPr>
            <a:xfrm>
              <a:off x="9941445" y="4115729"/>
              <a:ext cx="202882" cy="268223"/>
            </a:xfrm>
            <a:custGeom>
              <a:avLst/>
              <a:gdLst>
                <a:gd name="connsiteX0" fmla="*/ 20765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765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32F8DDFC-E5CA-4F36-B2BE-BCE49D4F6C95}"/>
                </a:ext>
              </a:extLst>
            </p:cNvPr>
            <p:cNvSpPr/>
            <p:nvPr/>
          </p:nvSpPr>
          <p:spPr>
            <a:xfrm>
              <a:off x="10041267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2" name="Freeform: Shape 11">
              <a:extLst>
                <a:ext uri="{FF2B5EF4-FFF2-40B4-BE49-F238E27FC236}">
                  <a16:creationId xmlns:a16="http://schemas.microsoft.com/office/drawing/2014/main" id="{0BB589AE-2F9C-4C83-8DC7-1205CB037525}"/>
                </a:ext>
              </a:extLst>
            </p:cNvPr>
            <p:cNvSpPr/>
            <p:nvPr/>
          </p:nvSpPr>
          <p:spPr>
            <a:xfrm>
              <a:off x="10141090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13" name="Freeform: Shape 12">
              <a:extLst>
                <a:ext uri="{FF2B5EF4-FFF2-40B4-BE49-F238E27FC236}">
                  <a16:creationId xmlns:a16="http://schemas.microsoft.com/office/drawing/2014/main" id="{7AC9A2DE-3C9E-4CD0-8C7A-CC5F9F9942E4}"/>
                </a:ext>
              </a:extLst>
            </p:cNvPr>
            <p:cNvSpPr/>
            <p:nvPr/>
          </p:nvSpPr>
          <p:spPr>
            <a:xfrm>
              <a:off x="10240911" y="4115729"/>
              <a:ext cx="202882" cy="268223"/>
            </a:xfrm>
            <a:custGeom>
              <a:avLst/>
              <a:gdLst>
                <a:gd name="connsiteX0" fmla="*/ 20669 w 202882"/>
                <a:gd name="connsiteY0" fmla="*/ 268224 h 268223"/>
                <a:gd name="connsiteX1" fmla="*/ 0 w 202882"/>
                <a:gd name="connsiteY1" fmla="*/ 268224 h 268223"/>
                <a:gd name="connsiteX2" fmla="*/ 182118 w 202882"/>
                <a:gd name="connsiteY2" fmla="*/ 0 h 268223"/>
                <a:gd name="connsiteX3" fmla="*/ 202883 w 202882"/>
                <a:gd name="connsiteY3" fmla="*/ 0 h 2682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02882" h="268223">
                  <a:moveTo>
                    <a:pt x="20669" y="268224"/>
                  </a:moveTo>
                  <a:lnTo>
                    <a:pt x="0" y="268224"/>
                  </a:lnTo>
                  <a:lnTo>
                    <a:pt x="182118" y="0"/>
                  </a:lnTo>
                  <a:lnTo>
                    <a:pt x="202883" y="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68C8714-2467-4715-934E-6787C84F79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F68C53-8AD1-4F09-9486-FB3406B99CFA}" type="datetime1">
              <a:rPr lang="en-US" smtClean="0"/>
              <a:t>3/18/2021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6F13D6-03EC-4D31-8BB1-9FFDE3633C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Sample Footer Text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65D4DD-A2A4-4DF6-9527-E5F12FEB93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450C42-9A0B-4425-92C2-70FCF7C4573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D202F3A-9FDE-4E11-B865-FBAEC415F880}"/>
              </a:ext>
            </a:extLst>
          </p:cNvPr>
          <p:cNvSpPr/>
          <p:nvPr/>
        </p:nvSpPr>
        <p:spPr>
          <a:xfrm>
            <a:off x="320736" y="652894"/>
            <a:ext cx="319941" cy="319941"/>
          </a:xfrm>
          <a:prstGeom prst="ellipse">
            <a:avLst/>
          </a:prstGeom>
          <a:solidFill>
            <a:schemeClr val="accent3">
              <a:lumMod val="20000"/>
              <a:lumOff val="8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11411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633F5C3-CD4B-4472-B59A-49D460CB1C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772236B-AB2C-4D6F-AE15-700992DA91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090F509-07BE-4446-8772-F44E09936B7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BA543EDD-D0D2-447F-B24F-3717AF4B109D}" type="datetime1">
              <a:rPr lang="en-US" smtClean="0"/>
              <a:pPr/>
              <a:t>3/18/2021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01B927E-3833-4F85-99B5-56B5F1E540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r>
              <a:rPr lang="en-US" dirty="0"/>
              <a:t>Sample Footer Text</a:t>
            </a: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628CB64-4E98-43DE-B543-7BE5B329DBA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 cap="all" spc="100" baseline="0">
                <a:solidFill>
                  <a:schemeClr val="tx1">
                    <a:tint val="75000"/>
                  </a:schemeClr>
                </a:solidFill>
                <a:latin typeface="+mn-lt"/>
                <a:ea typeface="Source Sans Pro SemiBold" panose="020B0603030403020204" pitchFamily="34" charset="0"/>
              </a:defRPr>
            </a:lvl1pPr>
          </a:lstStyle>
          <a:p>
            <a:fld id="{F3450C42-9A0B-4425-92C2-70FCF7C45734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267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97" r:id="rId1"/>
    <p:sldLayoutId id="2147483798" r:id="rId2"/>
    <p:sldLayoutId id="2147483799" r:id="rId3"/>
    <p:sldLayoutId id="2147483800" r:id="rId4"/>
    <p:sldLayoutId id="2147483807" r:id="rId5"/>
    <p:sldLayoutId id="2147483801" r:id="rId6"/>
    <p:sldLayoutId id="2147483802" r:id="rId7"/>
    <p:sldLayoutId id="2147483803" r:id="rId8"/>
    <p:sldLayoutId id="2147483806" r:id="rId9"/>
    <p:sldLayoutId id="2147483804" r:id="rId10"/>
    <p:sldLayoutId id="21474838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9" name="Rectangle 21">
            <a:extLst>
              <a:ext uri="{FF2B5EF4-FFF2-40B4-BE49-F238E27FC236}">
                <a16:creationId xmlns:a16="http://schemas.microsoft.com/office/drawing/2014/main" id="{489B7BFD-8F45-4093-AD9C-91B15B0503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3741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D5E30BA-F099-4A60-8160-7BB95216DE6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992" b="258"/>
          <a:stretch/>
        </p:blipFill>
        <p:spPr>
          <a:xfrm>
            <a:off x="-1" y="10"/>
            <a:ext cx="12191999" cy="6857990"/>
          </a:xfrm>
          <a:prstGeom prst="rect">
            <a:avLst/>
          </a:prstGeom>
        </p:spPr>
      </p:pic>
      <p:sp>
        <p:nvSpPr>
          <p:cNvPr id="34" name="Rectangle 23">
            <a:extLst>
              <a:ext uri="{FF2B5EF4-FFF2-40B4-BE49-F238E27FC236}">
                <a16:creationId xmlns:a16="http://schemas.microsoft.com/office/drawing/2014/main" id="{7C10BC51-CA68-4DED-AB6D-1300478783B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2" y="0"/>
            <a:ext cx="7603955" cy="6858000"/>
          </a:xfrm>
          <a:prstGeom prst="rect">
            <a:avLst/>
          </a:prstGeom>
          <a:gradFill>
            <a:gsLst>
              <a:gs pos="0">
                <a:schemeClr val="tx1">
                  <a:alpha val="0"/>
                </a:schemeClr>
              </a:gs>
              <a:gs pos="100000">
                <a:schemeClr val="tx1">
                  <a:alpha val="30000"/>
                </a:schemeClr>
              </a:gs>
            </a:gsLst>
            <a:lin ang="108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36" name="Graphic 190">
            <a:extLst>
              <a:ext uri="{FF2B5EF4-FFF2-40B4-BE49-F238E27FC236}">
                <a16:creationId xmlns:a16="http://schemas.microsoft.com/office/drawing/2014/main" id="{F3F5D407-83EF-4D7F-9DAF-4C3CEB778F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76982" y="827494"/>
            <a:ext cx="1291642" cy="429215"/>
            <a:chOff x="2504802" y="1755501"/>
            <a:chExt cx="1598829" cy="531293"/>
          </a:xfrm>
          <a:solidFill>
            <a:schemeClr val="tx1"/>
          </a:solidFill>
        </p:grpSpPr>
        <p:sp>
          <p:nvSpPr>
            <p:cNvPr id="27" name="Freeform: Shape 26">
              <a:extLst>
                <a:ext uri="{FF2B5EF4-FFF2-40B4-BE49-F238E27FC236}">
                  <a16:creationId xmlns:a16="http://schemas.microsoft.com/office/drawing/2014/main" id="{CC07906A-A83F-47F2-975A-C1756F4454BB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2113855"/>
              <a:ext cx="1598614" cy="172939"/>
            </a:xfrm>
            <a:custGeom>
              <a:avLst/>
              <a:gdLst>
                <a:gd name="connsiteX0" fmla="*/ 1248648 w 1598614"/>
                <a:gd name="connsiteY0" fmla="*/ 172939 h 172939"/>
                <a:gd name="connsiteX1" fmla="*/ 1123031 w 1598614"/>
                <a:gd name="connsiteY1" fmla="*/ 92708 h 172939"/>
                <a:gd name="connsiteX2" fmla="*/ 1024085 w 1598614"/>
                <a:gd name="connsiteY2" fmla="*/ 29469 h 172939"/>
                <a:gd name="connsiteX3" fmla="*/ 925140 w 1598614"/>
                <a:gd name="connsiteY3" fmla="*/ 92708 h 172939"/>
                <a:gd name="connsiteX4" fmla="*/ 799522 w 1598614"/>
                <a:gd name="connsiteY4" fmla="*/ 172939 h 172939"/>
                <a:gd name="connsiteX5" fmla="*/ 799522 w 1598614"/>
                <a:gd name="connsiteY5" fmla="*/ 172939 h 172939"/>
                <a:gd name="connsiteX6" fmla="*/ 673905 w 1598614"/>
                <a:gd name="connsiteY6" fmla="*/ 92708 h 172939"/>
                <a:gd name="connsiteX7" fmla="*/ 574959 w 1598614"/>
                <a:gd name="connsiteY7" fmla="*/ 29469 h 172939"/>
                <a:gd name="connsiteX8" fmla="*/ 476014 w 1598614"/>
                <a:gd name="connsiteY8" fmla="*/ 92708 h 172939"/>
                <a:gd name="connsiteX9" fmla="*/ 350396 w 1598614"/>
                <a:gd name="connsiteY9" fmla="*/ 172939 h 172939"/>
                <a:gd name="connsiteX10" fmla="*/ 224778 w 1598614"/>
                <a:gd name="connsiteY10" fmla="*/ 92708 h 172939"/>
                <a:gd name="connsiteX11" fmla="*/ 125833 w 1598614"/>
                <a:gd name="connsiteY11" fmla="*/ 29469 h 172939"/>
                <a:gd name="connsiteX12" fmla="*/ 26887 w 1598614"/>
                <a:gd name="connsiteY12" fmla="*/ 92708 h 172939"/>
                <a:gd name="connsiteX13" fmla="*/ 0 w 1598614"/>
                <a:gd name="connsiteY13" fmla="*/ 80232 h 172939"/>
                <a:gd name="connsiteX14" fmla="*/ 125618 w 1598614"/>
                <a:gd name="connsiteY14" fmla="*/ 0 h 172939"/>
                <a:gd name="connsiteX15" fmla="*/ 251235 w 1598614"/>
                <a:gd name="connsiteY15" fmla="*/ 80232 h 172939"/>
                <a:gd name="connsiteX16" fmla="*/ 350181 w 1598614"/>
                <a:gd name="connsiteY16" fmla="*/ 143471 h 172939"/>
                <a:gd name="connsiteX17" fmla="*/ 449126 w 1598614"/>
                <a:gd name="connsiteY17" fmla="*/ 80232 h 172939"/>
                <a:gd name="connsiteX18" fmla="*/ 574744 w 1598614"/>
                <a:gd name="connsiteY18" fmla="*/ 0 h 172939"/>
                <a:gd name="connsiteX19" fmla="*/ 700362 w 1598614"/>
                <a:gd name="connsiteY19" fmla="*/ 80232 h 172939"/>
                <a:gd name="connsiteX20" fmla="*/ 799307 w 1598614"/>
                <a:gd name="connsiteY20" fmla="*/ 143471 h 172939"/>
                <a:gd name="connsiteX21" fmla="*/ 799307 w 1598614"/>
                <a:gd name="connsiteY21" fmla="*/ 143471 h 172939"/>
                <a:gd name="connsiteX22" fmla="*/ 898253 w 1598614"/>
                <a:gd name="connsiteY22" fmla="*/ 80232 h 172939"/>
                <a:gd name="connsiteX23" fmla="*/ 1023870 w 1598614"/>
                <a:gd name="connsiteY23" fmla="*/ 0 h 172939"/>
                <a:gd name="connsiteX24" fmla="*/ 1149488 w 1598614"/>
                <a:gd name="connsiteY24" fmla="*/ 80232 h 172939"/>
                <a:gd name="connsiteX25" fmla="*/ 1248433 w 1598614"/>
                <a:gd name="connsiteY25" fmla="*/ 143471 h 172939"/>
                <a:gd name="connsiteX26" fmla="*/ 1347379 w 1598614"/>
                <a:gd name="connsiteY26" fmla="*/ 80232 h 172939"/>
                <a:gd name="connsiteX27" fmla="*/ 1472997 w 1598614"/>
                <a:gd name="connsiteY27" fmla="*/ 0 h 172939"/>
                <a:gd name="connsiteX28" fmla="*/ 1598614 w 1598614"/>
                <a:gd name="connsiteY28" fmla="*/ 80232 h 172939"/>
                <a:gd name="connsiteX29" fmla="*/ 1571942 w 1598614"/>
                <a:gd name="connsiteY29" fmla="*/ 92708 h 172939"/>
                <a:gd name="connsiteX30" fmla="*/ 1472997 w 1598614"/>
                <a:gd name="connsiteY30" fmla="*/ 29469 h 172939"/>
                <a:gd name="connsiteX31" fmla="*/ 1374051 w 1598614"/>
                <a:gd name="connsiteY31" fmla="*/ 92708 h 172939"/>
                <a:gd name="connsiteX32" fmla="*/ 1248648 w 1598614"/>
                <a:gd name="connsiteY32" fmla="*/ 172939 h 17293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614" h="172939">
                  <a:moveTo>
                    <a:pt x="1248648" y="172939"/>
                  </a:moveTo>
                  <a:cubicBezTo>
                    <a:pt x="1194229" y="172939"/>
                    <a:pt x="1146046" y="142180"/>
                    <a:pt x="1123031" y="92708"/>
                  </a:cubicBezTo>
                  <a:cubicBezTo>
                    <a:pt x="1104962" y="53775"/>
                    <a:pt x="1067105" y="29469"/>
                    <a:pt x="1024085" y="29469"/>
                  </a:cubicBezTo>
                  <a:cubicBezTo>
                    <a:pt x="981066" y="29469"/>
                    <a:pt x="943208" y="53775"/>
                    <a:pt x="925140" y="92708"/>
                  </a:cubicBezTo>
                  <a:cubicBezTo>
                    <a:pt x="902124" y="142180"/>
                    <a:pt x="853942" y="172939"/>
                    <a:pt x="799522" y="172939"/>
                  </a:cubicBezTo>
                  <a:cubicBezTo>
                    <a:pt x="799522" y="172939"/>
                    <a:pt x="799522" y="172939"/>
                    <a:pt x="799522" y="172939"/>
                  </a:cubicBezTo>
                  <a:cubicBezTo>
                    <a:pt x="744887" y="172939"/>
                    <a:pt x="696920" y="142180"/>
                    <a:pt x="673905" y="92708"/>
                  </a:cubicBezTo>
                  <a:cubicBezTo>
                    <a:pt x="655836" y="53775"/>
                    <a:pt x="617979" y="29469"/>
                    <a:pt x="574959" y="29469"/>
                  </a:cubicBezTo>
                  <a:cubicBezTo>
                    <a:pt x="531939" y="29469"/>
                    <a:pt x="494082" y="53775"/>
                    <a:pt x="476014" y="92708"/>
                  </a:cubicBezTo>
                  <a:cubicBezTo>
                    <a:pt x="452998" y="142180"/>
                    <a:pt x="405031" y="172939"/>
                    <a:pt x="350396" y="172939"/>
                  </a:cubicBezTo>
                  <a:cubicBezTo>
                    <a:pt x="295976" y="172939"/>
                    <a:pt x="247794" y="142180"/>
                    <a:pt x="224778" y="92708"/>
                  </a:cubicBezTo>
                  <a:cubicBezTo>
                    <a:pt x="206710" y="53775"/>
                    <a:pt x="168853" y="29469"/>
                    <a:pt x="125833" y="29469"/>
                  </a:cubicBezTo>
                  <a:cubicBezTo>
                    <a:pt x="82813" y="29469"/>
                    <a:pt x="44956" y="53775"/>
                    <a:pt x="26887" y="92708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268" y="30759"/>
                    <a:pt x="969235" y="0"/>
                    <a:pt x="1023870" y="0"/>
                  </a:cubicBezTo>
                  <a:cubicBezTo>
                    <a:pt x="1078505" y="0"/>
                    <a:pt x="1126472" y="30759"/>
                    <a:pt x="1149488" y="80232"/>
                  </a:cubicBezTo>
                  <a:cubicBezTo>
                    <a:pt x="1167556" y="119165"/>
                    <a:pt x="1205414" y="143471"/>
                    <a:pt x="1248433" y="143471"/>
                  </a:cubicBezTo>
                  <a:cubicBezTo>
                    <a:pt x="1291453" y="143471"/>
                    <a:pt x="1329311" y="119165"/>
                    <a:pt x="1347379" y="80232"/>
                  </a:cubicBezTo>
                  <a:cubicBezTo>
                    <a:pt x="1370394" y="30759"/>
                    <a:pt x="1418361" y="0"/>
                    <a:pt x="1472997" y="0"/>
                  </a:cubicBezTo>
                  <a:cubicBezTo>
                    <a:pt x="1527632" y="0"/>
                    <a:pt x="1575814" y="30759"/>
                    <a:pt x="1598614" y="80232"/>
                  </a:cubicBezTo>
                  <a:lnTo>
                    <a:pt x="1571942" y="92708"/>
                  </a:lnTo>
                  <a:cubicBezTo>
                    <a:pt x="1553874" y="53775"/>
                    <a:pt x="1515801" y="29469"/>
                    <a:pt x="1472997" y="29469"/>
                  </a:cubicBezTo>
                  <a:cubicBezTo>
                    <a:pt x="1429977" y="29469"/>
                    <a:pt x="1392119" y="53775"/>
                    <a:pt x="1374051" y="92708"/>
                  </a:cubicBezTo>
                  <a:cubicBezTo>
                    <a:pt x="1351251" y="142180"/>
                    <a:pt x="1303069" y="172939"/>
                    <a:pt x="1248648" y="172939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28" name="Freeform: Shape 27">
              <a:extLst>
                <a:ext uri="{FF2B5EF4-FFF2-40B4-BE49-F238E27FC236}">
                  <a16:creationId xmlns:a16="http://schemas.microsoft.com/office/drawing/2014/main" id="{0C38730D-4164-41D4-81C0-E9A070EA841E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2504802" y="1755501"/>
              <a:ext cx="1598829" cy="172724"/>
            </a:xfrm>
            <a:custGeom>
              <a:avLst/>
              <a:gdLst>
                <a:gd name="connsiteX0" fmla="*/ 1248648 w 1598829"/>
                <a:gd name="connsiteY0" fmla="*/ 172724 h 172724"/>
                <a:gd name="connsiteX1" fmla="*/ 1123031 w 1598829"/>
                <a:gd name="connsiteY1" fmla="*/ 92492 h 172724"/>
                <a:gd name="connsiteX2" fmla="*/ 1024085 w 1598829"/>
                <a:gd name="connsiteY2" fmla="*/ 29253 h 172724"/>
                <a:gd name="connsiteX3" fmla="*/ 925140 w 1598829"/>
                <a:gd name="connsiteY3" fmla="*/ 92492 h 172724"/>
                <a:gd name="connsiteX4" fmla="*/ 799522 w 1598829"/>
                <a:gd name="connsiteY4" fmla="*/ 172724 h 172724"/>
                <a:gd name="connsiteX5" fmla="*/ 799522 w 1598829"/>
                <a:gd name="connsiteY5" fmla="*/ 172724 h 172724"/>
                <a:gd name="connsiteX6" fmla="*/ 673905 w 1598829"/>
                <a:gd name="connsiteY6" fmla="*/ 92492 h 172724"/>
                <a:gd name="connsiteX7" fmla="*/ 574959 w 1598829"/>
                <a:gd name="connsiteY7" fmla="*/ 29253 h 172724"/>
                <a:gd name="connsiteX8" fmla="*/ 476014 w 1598829"/>
                <a:gd name="connsiteY8" fmla="*/ 92492 h 172724"/>
                <a:gd name="connsiteX9" fmla="*/ 350396 w 1598829"/>
                <a:gd name="connsiteY9" fmla="*/ 172724 h 172724"/>
                <a:gd name="connsiteX10" fmla="*/ 224778 w 1598829"/>
                <a:gd name="connsiteY10" fmla="*/ 92492 h 172724"/>
                <a:gd name="connsiteX11" fmla="*/ 125833 w 1598829"/>
                <a:gd name="connsiteY11" fmla="*/ 29253 h 172724"/>
                <a:gd name="connsiteX12" fmla="*/ 26887 w 1598829"/>
                <a:gd name="connsiteY12" fmla="*/ 92492 h 172724"/>
                <a:gd name="connsiteX13" fmla="*/ 0 w 1598829"/>
                <a:gd name="connsiteY13" fmla="*/ 80232 h 172724"/>
                <a:gd name="connsiteX14" fmla="*/ 125618 w 1598829"/>
                <a:gd name="connsiteY14" fmla="*/ 0 h 172724"/>
                <a:gd name="connsiteX15" fmla="*/ 251235 w 1598829"/>
                <a:gd name="connsiteY15" fmla="*/ 80232 h 172724"/>
                <a:gd name="connsiteX16" fmla="*/ 350181 w 1598829"/>
                <a:gd name="connsiteY16" fmla="*/ 143471 h 172724"/>
                <a:gd name="connsiteX17" fmla="*/ 449126 w 1598829"/>
                <a:gd name="connsiteY17" fmla="*/ 80232 h 172724"/>
                <a:gd name="connsiteX18" fmla="*/ 574744 w 1598829"/>
                <a:gd name="connsiteY18" fmla="*/ 0 h 172724"/>
                <a:gd name="connsiteX19" fmla="*/ 700362 w 1598829"/>
                <a:gd name="connsiteY19" fmla="*/ 80232 h 172724"/>
                <a:gd name="connsiteX20" fmla="*/ 799307 w 1598829"/>
                <a:gd name="connsiteY20" fmla="*/ 143471 h 172724"/>
                <a:gd name="connsiteX21" fmla="*/ 799307 w 1598829"/>
                <a:gd name="connsiteY21" fmla="*/ 143471 h 172724"/>
                <a:gd name="connsiteX22" fmla="*/ 898253 w 1598829"/>
                <a:gd name="connsiteY22" fmla="*/ 80232 h 172724"/>
                <a:gd name="connsiteX23" fmla="*/ 1024085 w 1598829"/>
                <a:gd name="connsiteY23" fmla="*/ 0 h 172724"/>
                <a:gd name="connsiteX24" fmla="*/ 1149703 w 1598829"/>
                <a:gd name="connsiteY24" fmla="*/ 80232 h 172724"/>
                <a:gd name="connsiteX25" fmla="*/ 1248648 w 1598829"/>
                <a:gd name="connsiteY25" fmla="*/ 143471 h 172724"/>
                <a:gd name="connsiteX26" fmla="*/ 1347594 w 1598829"/>
                <a:gd name="connsiteY26" fmla="*/ 80232 h 172724"/>
                <a:gd name="connsiteX27" fmla="*/ 1473212 w 1598829"/>
                <a:gd name="connsiteY27" fmla="*/ 0 h 172724"/>
                <a:gd name="connsiteX28" fmla="*/ 1598829 w 1598829"/>
                <a:gd name="connsiteY28" fmla="*/ 80232 h 172724"/>
                <a:gd name="connsiteX29" fmla="*/ 1572157 w 1598829"/>
                <a:gd name="connsiteY29" fmla="*/ 92492 h 172724"/>
                <a:gd name="connsiteX30" fmla="*/ 1473212 w 1598829"/>
                <a:gd name="connsiteY30" fmla="*/ 29253 h 172724"/>
                <a:gd name="connsiteX31" fmla="*/ 1374266 w 1598829"/>
                <a:gd name="connsiteY31" fmla="*/ 92492 h 172724"/>
                <a:gd name="connsiteX32" fmla="*/ 1248648 w 1598829"/>
                <a:gd name="connsiteY32" fmla="*/ 172724 h 172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</a:cxnLst>
              <a:rect l="l" t="t" r="r" b="b"/>
              <a:pathLst>
                <a:path w="1598829" h="172724">
                  <a:moveTo>
                    <a:pt x="1248648" y="172724"/>
                  </a:moveTo>
                  <a:cubicBezTo>
                    <a:pt x="1194229" y="172724"/>
                    <a:pt x="1146046" y="141965"/>
                    <a:pt x="1123031" y="92492"/>
                  </a:cubicBezTo>
                  <a:cubicBezTo>
                    <a:pt x="1104962" y="53560"/>
                    <a:pt x="1067105" y="29253"/>
                    <a:pt x="1024085" y="29253"/>
                  </a:cubicBezTo>
                  <a:cubicBezTo>
                    <a:pt x="981066" y="29253"/>
                    <a:pt x="943208" y="53560"/>
                    <a:pt x="925140" y="92492"/>
                  </a:cubicBezTo>
                  <a:cubicBezTo>
                    <a:pt x="902124" y="141965"/>
                    <a:pt x="853942" y="172724"/>
                    <a:pt x="799522" y="172724"/>
                  </a:cubicBezTo>
                  <a:cubicBezTo>
                    <a:pt x="799522" y="172724"/>
                    <a:pt x="799522" y="172724"/>
                    <a:pt x="799522" y="172724"/>
                  </a:cubicBezTo>
                  <a:cubicBezTo>
                    <a:pt x="744887" y="172724"/>
                    <a:pt x="696920" y="141965"/>
                    <a:pt x="673905" y="92492"/>
                  </a:cubicBezTo>
                  <a:cubicBezTo>
                    <a:pt x="655836" y="53560"/>
                    <a:pt x="617979" y="29253"/>
                    <a:pt x="574959" y="29253"/>
                  </a:cubicBezTo>
                  <a:cubicBezTo>
                    <a:pt x="531939" y="29253"/>
                    <a:pt x="494082" y="53560"/>
                    <a:pt x="476014" y="92492"/>
                  </a:cubicBezTo>
                  <a:cubicBezTo>
                    <a:pt x="452998" y="141965"/>
                    <a:pt x="405031" y="172724"/>
                    <a:pt x="350396" y="172724"/>
                  </a:cubicBezTo>
                  <a:cubicBezTo>
                    <a:pt x="295976" y="172724"/>
                    <a:pt x="247794" y="141965"/>
                    <a:pt x="224778" y="92492"/>
                  </a:cubicBezTo>
                  <a:cubicBezTo>
                    <a:pt x="206710" y="53560"/>
                    <a:pt x="168853" y="29253"/>
                    <a:pt x="125833" y="29253"/>
                  </a:cubicBezTo>
                  <a:cubicBezTo>
                    <a:pt x="82813" y="29253"/>
                    <a:pt x="44956" y="53560"/>
                    <a:pt x="26887" y="92492"/>
                  </a:cubicBezTo>
                  <a:lnTo>
                    <a:pt x="0" y="80232"/>
                  </a:lnTo>
                  <a:cubicBezTo>
                    <a:pt x="23016" y="30759"/>
                    <a:pt x="70983" y="0"/>
                    <a:pt x="125618" y="0"/>
                  </a:cubicBezTo>
                  <a:cubicBezTo>
                    <a:pt x="180253" y="0"/>
                    <a:pt x="228220" y="30759"/>
                    <a:pt x="251235" y="80232"/>
                  </a:cubicBezTo>
                  <a:cubicBezTo>
                    <a:pt x="269304" y="119165"/>
                    <a:pt x="307376" y="143471"/>
                    <a:pt x="350181" y="143471"/>
                  </a:cubicBezTo>
                  <a:cubicBezTo>
                    <a:pt x="393201" y="143471"/>
                    <a:pt x="431058" y="119165"/>
                    <a:pt x="449126" y="80232"/>
                  </a:cubicBezTo>
                  <a:cubicBezTo>
                    <a:pt x="472142" y="30759"/>
                    <a:pt x="520324" y="0"/>
                    <a:pt x="574744" y="0"/>
                  </a:cubicBezTo>
                  <a:cubicBezTo>
                    <a:pt x="629164" y="0"/>
                    <a:pt x="677346" y="30759"/>
                    <a:pt x="700362" y="80232"/>
                  </a:cubicBezTo>
                  <a:cubicBezTo>
                    <a:pt x="718430" y="119165"/>
                    <a:pt x="756287" y="143471"/>
                    <a:pt x="799307" y="143471"/>
                  </a:cubicBezTo>
                  <a:lnTo>
                    <a:pt x="799307" y="143471"/>
                  </a:lnTo>
                  <a:cubicBezTo>
                    <a:pt x="842327" y="143471"/>
                    <a:pt x="880184" y="119165"/>
                    <a:pt x="898253" y="80232"/>
                  </a:cubicBezTo>
                  <a:cubicBezTo>
                    <a:pt x="921483" y="30759"/>
                    <a:pt x="969450" y="0"/>
                    <a:pt x="1024085" y="0"/>
                  </a:cubicBezTo>
                  <a:cubicBezTo>
                    <a:pt x="1078720" y="0"/>
                    <a:pt x="1126688" y="30759"/>
                    <a:pt x="1149703" y="80232"/>
                  </a:cubicBezTo>
                  <a:cubicBezTo>
                    <a:pt x="1167771" y="119165"/>
                    <a:pt x="1205629" y="143471"/>
                    <a:pt x="1248648" y="143471"/>
                  </a:cubicBezTo>
                  <a:cubicBezTo>
                    <a:pt x="1291668" y="143471"/>
                    <a:pt x="1329526" y="119165"/>
                    <a:pt x="1347594" y="80232"/>
                  </a:cubicBezTo>
                  <a:cubicBezTo>
                    <a:pt x="1370610" y="30759"/>
                    <a:pt x="1418792" y="0"/>
                    <a:pt x="1473212" y="0"/>
                  </a:cubicBezTo>
                  <a:cubicBezTo>
                    <a:pt x="1527847" y="0"/>
                    <a:pt x="1576029" y="30759"/>
                    <a:pt x="1598829" y="80232"/>
                  </a:cubicBezTo>
                  <a:lnTo>
                    <a:pt x="1572157" y="92492"/>
                  </a:lnTo>
                  <a:cubicBezTo>
                    <a:pt x="1554089" y="53560"/>
                    <a:pt x="1516016" y="29253"/>
                    <a:pt x="1473212" y="29253"/>
                  </a:cubicBezTo>
                  <a:cubicBezTo>
                    <a:pt x="1430192" y="29253"/>
                    <a:pt x="1392335" y="53560"/>
                    <a:pt x="1374266" y="92492"/>
                  </a:cubicBezTo>
                  <a:cubicBezTo>
                    <a:pt x="1351251" y="141965"/>
                    <a:pt x="1303069" y="172724"/>
                    <a:pt x="1248648" y="172724"/>
                  </a:cubicBezTo>
                  <a:close/>
                </a:path>
              </a:pathLst>
            </a:custGeom>
            <a:grpFill/>
            <a:ln w="21496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grpSp>
        <p:nvGrpSpPr>
          <p:cNvPr id="30" name="Group 29">
            <a:extLst>
              <a:ext uri="{FF2B5EF4-FFF2-40B4-BE49-F238E27FC236}">
                <a16:creationId xmlns:a16="http://schemas.microsoft.com/office/drawing/2014/main" id="{D2539C73-C848-4608-957A-D6C0169139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338736" y="533549"/>
            <a:ext cx="5356040" cy="5343028"/>
            <a:chOff x="739960" y="1925092"/>
            <a:chExt cx="4376696" cy="4366063"/>
          </a:xfrm>
        </p:grpSpPr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53EEDFE-1D2D-4938-9DF2-97FB4F709DB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28562" y="2003061"/>
              <a:ext cx="4288094" cy="4288094"/>
            </a:xfrm>
            <a:prstGeom prst="ellipse">
              <a:avLst/>
            </a:prstGeom>
            <a:solidFill>
              <a:srgbClr val="FFFFFF"/>
            </a:solidFill>
            <a:ln w="2857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5EA4CF2D-570F-4529-ADDA-B37CF05B613C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817929" y="2003061"/>
              <a:ext cx="4288094" cy="4288094"/>
            </a:xfrm>
            <a:prstGeom prst="ellipse">
              <a:avLst/>
            </a:prstGeom>
            <a:solidFill>
              <a:schemeClr val="accent3">
                <a:alpha val="20000"/>
              </a:schemeClr>
            </a:solidFill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 useBgFill="1">
          <p:nvSpPr>
            <p:cNvPr id="33" name="Oval 32">
              <a:extLst>
                <a:ext uri="{FF2B5EF4-FFF2-40B4-BE49-F238E27FC236}">
                  <a16:creationId xmlns:a16="http://schemas.microsoft.com/office/drawing/2014/main" id="{CBE92B83-AFA7-40B1-9D3C-502840BADC06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739960" y="1925092"/>
              <a:ext cx="4288094" cy="4288094"/>
            </a:xfrm>
            <a:prstGeom prst="ellips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標題 1">
            <a:extLst>
              <a:ext uri="{FF2B5EF4-FFF2-40B4-BE49-F238E27FC236}">
                <a16:creationId xmlns:a16="http://schemas.microsoft.com/office/drawing/2014/main" id="{9AFB6A67-EEF5-433F-A02B-493DB196A8D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20988" y="1260910"/>
            <a:ext cx="3952428" cy="2819372"/>
          </a:xfrm>
        </p:spPr>
        <p:txBody>
          <a:bodyPr>
            <a:normAutofit/>
          </a:bodyPr>
          <a:lstStyle/>
          <a:p>
            <a:r>
              <a:rPr lang="zh-TW" altLang="en-US" sz="4800" u="sng" dirty="0"/>
              <a:t>讀懂課文</a:t>
            </a:r>
          </a:p>
        </p:txBody>
      </p:sp>
      <p:sp>
        <p:nvSpPr>
          <p:cNvPr id="3" name="副標題 2">
            <a:extLst>
              <a:ext uri="{FF2B5EF4-FFF2-40B4-BE49-F238E27FC236}">
                <a16:creationId xmlns:a16="http://schemas.microsoft.com/office/drawing/2014/main" id="{0E4309C5-A2C6-4D83-9E6C-3D9DF1AC7AE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2032" y="4175698"/>
            <a:ext cx="3330341" cy="920783"/>
          </a:xfrm>
        </p:spPr>
        <p:txBody>
          <a:bodyPr>
            <a:normAutofit/>
          </a:bodyPr>
          <a:lstStyle/>
          <a:p>
            <a:r>
              <a:rPr lang="en-US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L6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《</a:t>
            </a:r>
            <a:r>
              <a:rPr lang="zh-TW" altLang="en-US" dirty="0"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會動的亭子</a:t>
            </a:r>
            <a:r>
              <a:rPr lang="zh-TW" altLang="zh-TW" sz="2400" dirty="0">
                <a:effectLst/>
                <a:latin typeface="標楷體" panose="03000509000000000000" pitchFamily="65" charset="-120"/>
                <a:ea typeface="標楷體" panose="03000509000000000000" pitchFamily="65" charset="-120"/>
                <a:cs typeface="Times New Roman" panose="02020603050405020304" pitchFamily="18" charset="0"/>
              </a:rPr>
              <a:t>》</a:t>
            </a:r>
            <a:endParaRPr lang="zh-TW" altLang="en-US" sz="2400" dirty="0">
              <a:latin typeface="標楷體" panose="03000509000000000000" pitchFamily="65" charset="-120"/>
              <a:ea typeface="標楷體" panose="03000509000000000000" pitchFamily="65" charset="-120"/>
            </a:endParaRPr>
          </a:p>
        </p:txBody>
      </p:sp>
      <p:sp>
        <p:nvSpPr>
          <p:cNvPr id="35" name="Graphic 212">
            <a:extLst>
              <a:ext uri="{FF2B5EF4-FFF2-40B4-BE49-F238E27FC236}">
                <a16:creationId xmlns:a16="http://schemas.microsoft.com/office/drawing/2014/main" id="{19A55484-B97B-45ED-A47D-EBECAC290DB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rgbClr val="FFFFFF"/>
          </a:solidFill>
          <a:ln w="28575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>
              <a:solidFill>
                <a:schemeClr val="lt1"/>
              </a:solidFill>
            </a:endParaRPr>
          </a:p>
        </p:txBody>
      </p:sp>
      <p:sp>
        <p:nvSpPr>
          <p:cNvPr id="37" name="Graphic 212">
            <a:extLst>
              <a:ext uri="{FF2B5EF4-FFF2-40B4-BE49-F238E27FC236}">
                <a16:creationId xmlns:a16="http://schemas.microsoft.com/office/drawing/2014/main" id="{B31CB7B9-2B8F-4AD6-9FFE-5DAE8E13228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4260898" y="4861481"/>
            <a:ext cx="891066" cy="891066"/>
          </a:xfrm>
          <a:custGeom>
            <a:avLst/>
            <a:gdLst>
              <a:gd name="connsiteX0" fmla="*/ 403574 w 807148"/>
              <a:gd name="connsiteY0" fmla="*/ 0 h 807148"/>
              <a:gd name="connsiteX1" fmla="*/ 0 w 807148"/>
              <a:gd name="connsiteY1" fmla="*/ 403574 h 807148"/>
              <a:gd name="connsiteX2" fmla="*/ 403574 w 807148"/>
              <a:gd name="connsiteY2" fmla="*/ 807149 h 807148"/>
              <a:gd name="connsiteX3" fmla="*/ 807149 w 807148"/>
              <a:gd name="connsiteY3" fmla="*/ 403574 h 807148"/>
              <a:gd name="connsiteX4" fmla="*/ 403574 w 807148"/>
              <a:gd name="connsiteY4" fmla="*/ 0 h 807148"/>
              <a:gd name="connsiteX5" fmla="*/ 403574 w 807148"/>
              <a:gd name="connsiteY5" fmla="*/ 667988 h 807148"/>
              <a:gd name="connsiteX6" fmla="*/ 139160 w 807148"/>
              <a:gd name="connsiteY6" fmla="*/ 403574 h 807148"/>
              <a:gd name="connsiteX7" fmla="*/ 403574 w 807148"/>
              <a:gd name="connsiteY7" fmla="*/ 139160 h 807148"/>
              <a:gd name="connsiteX8" fmla="*/ 667988 w 807148"/>
              <a:gd name="connsiteY8" fmla="*/ 403574 h 807148"/>
              <a:gd name="connsiteX9" fmla="*/ 403574 w 807148"/>
              <a:gd name="connsiteY9" fmla="*/ 667988 h 807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07148" h="807148">
                <a:moveTo>
                  <a:pt x="403574" y="0"/>
                </a:moveTo>
                <a:cubicBezTo>
                  <a:pt x="180689" y="0"/>
                  <a:pt x="0" y="180689"/>
                  <a:pt x="0" y="403574"/>
                </a:cubicBezTo>
                <a:cubicBezTo>
                  <a:pt x="0" y="626459"/>
                  <a:pt x="180689" y="807149"/>
                  <a:pt x="403574" y="807149"/>
                </a:cubicBezTo>
                <a:cubicBezTo>
                  <a:pt x="626459" y="807149"/>
                  <a:pt x="807149" y="626459"/>
                  <a:pt x="807149" y="403574"/>
                </a:cubicBezTo>
                <a:cubicBezTo>
                  <a:pt x="807149" y="180689"/>
                  <a:pt x="626459" y="0"/>
                  <a:pt x="403574" y="0"/>
                </a:cubicBezTo>
                <a:close/>
                <a:moveTo>
                  <a:pt x="403574" y="667988"/>
                </a:moveTo>
                <a:cubicBezTo>
                  <a:pt x="257556" y="667988"/>
                  <a:pt x="139160" y="549593"/>
                  <a:pt x="139160" y="403574"/>
                </a:cubicBezTo>
                <a:cubicBezTo>
                  <a:pt x="139160" y="257556"/>
                  <a:pt x="257556" y="139160"/>
                  <a:pt x="403574" y="139160"/>
                </a:cubicBezTo>
                <a:cubicBezTo>
                  <a:pt x="549593" y="139160"/>
                  <a:pt x="667988" y="257556"/>
                  <a:pt x="667988" y="403574"/>
                </a:cubicBezTo>
                <a:cubicBezTo>
                  <a:pt x="667988" y="549593"/>
                  <a:pt x="549593" y="667988"/>
                  <a:pt x="403574" y="667988"/>
                </a:cubicBezTo>
                <a:close/>
              </a:path>
            </a:pathLst>
          </a:custGeom>
          <a:solidFill>
            <a:schemeClr val="accent1">
              <a:alpha val="20000"/>
            </a:schemeClr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326382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89E33081-9DA5-4888-8CF3-7735DD0263CB}"/>
              </a:ext>
            </a:extLst>
          </p:cNvPr>
          <p:cNvSpPr txBox="1"/>
          <p:nvPr/>
        </p:nvSpPr>
        <p:spPr>
          <a:xfrm>
            <a:off x="7289760" y="1695781"/>
            <a:ext cx="46870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經過觀察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,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發現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CC9EA5-84D0-4DF7-9681-03D4CC37BD22}"/>
              </a:ext>
            </a:extLst>
          </p:cNvPr>
          <p:cNvSpPr/>
          <p:nvPr/>
        </p:nvSpPr>
        <p:spPr>
          <a:xfrm>
            <a:off x="5823715" y="2486598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7F546-6BD3-4B22-AFF1-BF69C5C2AF3E}"/>
              </a:ext>
            </a:extLst>
          </p:cNvPr>
          <p:cNvSpPr/>
          <p:nvPr/>
        </p:nvSpPr>
        <p:spPr>
          <a:xfrm>
            <a:off x="5871967" y="3927619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看一看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8A3DE74-6CB9-470F-A4D1-986DFCF39B45}"/>
              </a:ext>
            </a:extLst>
          </p:cNvPr>
          <p:cNvSpPr/>
          <p:nvPr/>
        </p:nvSpPr>
        <p:spPr>
          <a:xfrm>
            <a:off x="7289760" y="2083750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亭子可躲雨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CCF0A32-9DD7-4FD1-AD7B-FE7846A910B7}"/>
              </a:ext>
            </a:extLst>
          </p:cNvPr>
          <p:cNvSpPr/>
          <p:nvPr/>
        </p:nvSpPr>
        <p:spPr>
          <a:xfrm>
            <a:off x="7307187" y="2897666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只能在亭內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88B8E6-7F4A-4625-9C9B-EE43BA42ED51}"/>
              </a:ext>
            </a:extLst>
          </p:cNvPr>
          <p:cNvSpPr/>
          <p:nvPr/>
        </p:nvSpPr>
        <p:spPr>
          <a:xfrm>
            <a:off x="7445734" y="3615422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小朋友拿荷葉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7E00D4F-CD93-4EB9-AFE2-4024CB11BBFB}"/>
              </a:ext>
            </a:extLst>
          </p:cNvPr>
          <p:cNvSpPr/>
          <p:nvPr/>
        </p:nvSpPr>
        <p:spPr>
          <a:xfrm>
            <a:off x="7445734" y="4408704"/>
            <a:ext cx="1900335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跑過去</a:t>
            </a:r>
          </a:p>
        </p:txBody>
      </p:sp>
      <p:sp>
        <p:nvSpPr>
          <p:cNvPr id="39" name="矩形: 圓角 38">
            <a:extLst>
              <a:ext uri="{FF2B5EF4-FFF2-40B4-BE49-F238E27FC236}">
                <a16:creationId xmlns:a16="http://schemas.microsoft.com/office/drawing/2014/main" id="{367C4BB4-EA25-4CD9-BF92-F290752D1DC6}"/>
              </a:ext>
            </a:extLst>
          </p:cNvPr>
          <p:cNvSpPr/>
          <p:nvPr/>
        </p:nvSpPr>
        <p:spPr>
          <a:xfrm>
            <a:off x="3285942" y="2170816"/>
            <a:ext cx="8119445" cy="2905202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423839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4" grpId="0"/>
      <p:bldP spid="35" grpId="0"/>
      <p:bldP spid="37" grpId="0"/>
      <p:bldP spid="3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89E33081-9DA5-4888-8CF3-7735DD0263CB}"/>
              </a:ext>
            </a:extLst>
          </p:cNvPr>
          <p:cNvSpPr txBox="1"/>
          <p:nvPr/>
        </p:nvSpPr>
        <p:spPr>
          <a:xfrm>
            <a:off x="7289760" y="1695781"/>
            <a:ext cx="46870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經過觀察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,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發現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CC9EA5-84D0-4DF7-9681-03D4CC37BD22}"/>
              </a:ext>
            </a:extLst>
          </p:cNvPr>
          <p:cNvSpPr/>
          <p:nvPr/>
        </p:nvSpPr>
        <p:spPr>
          <a:xfrm>
            <a:off x="5823715" y="2486598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7F546-6BD3-4B22-AFF1-BF69C5C2AF3E}"/>
              </a:ext>
            </a:extLst>
          </p:cNvPr>
          <p:cNvSpPr/>
          <p:nvPr/>
        </p:nvSpPr>
        <p:spPr>
          <a:xfrm>
            <a:off x="5871967" y="3927619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看一看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8A3DE74-6CB9-470F-A4D1-986DFCF39B45}"/>
              </a:ext>
            </a:extLst>
          </p:cNvPr>
          <p:cNvSpPr/>
          <p:nvPr/>
        </p:nvSpPr>
        <p:spPr>
          <a:xfrm>
            <a:off x="7289760" y="2083750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亭子可躲雨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CCF0A32-9DD7-4FD1-AD7B-FE7846A910B7}"/>
              </a:ext>
            </a:extLst>
          </p:cNvPr>
          <p:cNvSpPr/>
          <p:nvPr/>
        </p:nvSpPr>
        <p:spPr>
          <a:xfrm>
            <a:off x="7307187" y="2897666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只能在亭內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88B8E6-7F4A-4625-9C9B-EE43BA42ED51}"/>
              </a:ext>
            </a:extLst>
          </p:cNvPr>
          <p:cNvSpPr/>
          <p:nvPr/>
        </p:nvSpPr>
        <p:spPr>
          <a:xfrm>
            <a:off x="7445734" y="3615422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小朋友拿荷葉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7E00D4F-CD93-4EB9-AFE2-4024CB11BBFB}"/>
              </a:ext>
            </a:extLst>
          </p:cNvPr>
          <p:cNvSpPr/>
          <p:nvPr/>
        </p:nvSpPr>
        <p:spPr>
          <a:xfrm>
            <a:off x="7445734" y="4408704"/>
            <a:ext cx="1900335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跑過去</a:t>
            </a:r>
          </a:p>
        </p:txBody>
      </p:sp>
      <p:sp>
        <p:nvSpPr>
          <p:cNvPr id="40" name="矩形: 圓角 39">
            <a:extLst>
              <a:ext uri="{FF2B5EF4-FFF2-40B4-BE49-F238E27FC236}">
                <a16:creationId xmlns:a16="http://schemas.microsoft.com/office/drawing/2014/main" id="{61B004F2-7312-48FA-A479-602452BEBB97}"/>
              </a:ext>
            </a:extLst>
          </p:cNvPr>
          <p:cNvSpPr/>
          <p:nvPr/>
        </p:nvSpPr>
        <p:spPr>
          <a:xfrm>
            <a:off x="3401211" y="5036818"/>
            <a:ext cx="8410487" cy="1542439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56042600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777359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397948"/>
            <a:ext cx="9163050" cy="19765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00FF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solidFill>
                  <a:schemeClr val="bg1">
                    <a:lumMod val="75000"/>
                  </a:schemeClr>
                </a:solidFill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、主角經過觀察，發現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6" name="文字方塊 5">
            <a:extLst>
              <a:ext uri="{FF2B5EF4-FFF2-40B4-BE49-F238E27FC236}">
                <a16:creationId xmlns:a16="http://schemas.microsoft.com/office/drawing/2014/main" id="{68AC98D6-A628-4296-8D08-CB7593678ADD}"/>
              </a:ext>
            </a:extLst>
          </p:cNvPr>
          <p:cNvSpPr txBox="1"/>
          <p:nvPr/>
        </p:nvSpPr>
        <p:spPr>
          <a:xfrm>
            <a:off x="1171574" y="4658135"/>
            <a:ext cx="10262619" cy="148406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三、</a:t>
            </a:r>
            <a:r>
              <a:rPr lang="zh-TW" altLang="zh-TW" sz="3200" kern="100" dirty="0">
                <a:effectLst/>
                <a:highlight>
                  <a:srgbClr val="FF00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決定行動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運用他的發現，</a:t>
            </a:r>
            <a:r>
              <a:rPr lang="zh-TW" altLang="en-US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做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了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3579509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CC9EA5-84D0-4DF7-9681-03D4CC37BD22}"/>
              </a:ext>
            </a:extLst>
          </p:cNvPr>
          <p:cNvSpPr/>
          <p:nvPr/>
        </p:nvSpPr>
        <p:spPr>
          <a:xfrm>
            <a:off x="5823715" y="2486598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7F546-6BD3-4B22-AFF1-BF69C5C2AF3E}"/>
              </a:ext>
            </a:extLst>
          </p:cNvPr>
          <p:cNvSpPr/>
          <p:nvPr/>
        </p:nvSpPr>
        <p:spPr>
          <a:xfrm>
            <a:off x="5871967" y="3927619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看一看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8A3DE74-6CB9-470F-A4D1-986DFCF39B45}"/>
              </a:ext>
            </a:extLst>
          </p:cNvPr>
          <p:cNvSpPr/>
          <p:nvPr/>
        </p:nvSpPr>
        <p:spPr>
          <a:xfrm>
            <a:off x="7289760" y="2083750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亭子可躲雨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CCF0A32-9DD7-4FD1-AD7B-FE7846A910B7}"/>
              </a:ext>
            </a:extLst>
          </p:cNvPr>
          <p:cNvSpPr/>
          <p:nvPr/>
        </p:nvSpPr>
        <p:spPr>
          <a:xfrm>
            <a:off x="7307187" y="2897666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只能在亭內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88B8E6-7F4A-4625-9C9B-EE43BA42ED51}"/>
              </a:ext>
            </a:extLst>
          </p:cNvPr>
          <p:cNvSpPr/>
          <p:nvPr/>
        </p:nvSpPr>
        <p:spPr>
          <a:xfrm>
            <a:off x="7445734" y="3615422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小朋友拿荷葉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7E00D4F-CD93-4EB9-AFE2-4024CB11BBFB}"/>
              </a:ext>
            </a:extLst>
          </p:cNvPr>
          <p:cNvSpPr/>
          <p:nvPr/>
        </p:nvSpPr>
        <p:spPr>
          <a:xfrm>
            <a:off x="7445734" y="4408704"/>
            <a:ext cx="1900335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跑過去</a:t>
            </a:r>
          </a:p>
        </p:txBody>
      </p:sp>
      <p:sp>
        <p:nvSpPr>
          <p:cNvPr id="39" name="文字方塊 38">
            <a:extLst>
              <a:ext uri="{FF2B5EF4-FFF2-40B4-BE49-F238E27FC236}">
                <a16:creationId xmlns:a16="http://schemas.microsoft.com/office/drawing/2014/main" id="{5C94C263-EF02-44B9-9D13-696B37DE0E0A}"/>
              </a:ext>
            </a:extLst>
          </p:cNvPr>
          <p:cNvSpPr txBox="1"/>
          <p:nvPr/>
        </p:nvSpPr>
        <p:spPr>
          <a:xfrm>
            <a:off x="5775965" y="5033804"/>
            <a:ext cx="6304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主角運用他的發現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,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做了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DEC92EA-13D7-44B1-82BF-799CB093B458}"/>
              </a:ext>
            </a:extLst>
          </p:cNvPr>
          <p:cNvSpPr/>
          <p:nvPr/>
        </p:nvSpPr>
        <p:spPr>
          <a:xfrm>
            <a:off x="5806183" y="5466489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做出一把傘</a:t>
            </a:r>
          </a:p>
        </p:txBody>
      </p:sp>
      <p:sp>
        <p:nvSpPr>
          <p:cNvPr id="41" name="矩形: 圓角 40">
            <a:extLst>
              <a:ext uri="{FF2B5EF4-FFF2-40B4-BE49-F238E27FC236}">
                <a16:creationId xmlns:a16="http://schemas.microsoft.com/office/drawing/2014/main" id="{7D464DF0-AA1C-4D48-9883-0A46637A15B8}"/>
              </a:ext>
            </a:extLst>
          </p:cNvPr>
          <p:cNvSpPr/>
          <p:nvPr/>
        </p:nvSpPr>
        <p:spPr>
          <a:xfrm>
            <a:off x="3401211" y="5036818"/>
            <a:ext cx="8410487" cy="1542439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0143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  <p:bldP spid="4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CC9EA5-84D0-4DF7-9681-03D4CC37BD22}"/>
              </a:ext>
            </a:extLst>
          </p:cNvPr>
          <p:cNvSpPr/>
          <p:nvPr/>
        </p:nvSpPr>
        <p:spPr>
          <a:xfrm>
            <a:off x="5823715" y="2486598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7F546-6BD3-4B22-AFF1-BF69C5C2AF3E}"/>
              </a:ext>
            </a:extLst>
          </p:cNvPr>
          <p:cNvSpPr/>
          <p:nvPr/>
        </p:nvSpPr>
        <p:spPr>
          <a:xfrm>
            <a:off x="5871967" y="3927619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看一看</a:t>
            </a:r>
          </a:p>
        </p:txBody>
      </p:sp>
      <p:sp>
        <p:nvSpPr>
          <p:cNvPr id="34" name="矩形 33">
            <a:extLst>
              <a:ext uri="{FF2B5EF4-FFF2-40B4-BE49-F238E27FC236}">
                <a16:creationId xmlns:a16="http://schemas.microsoft.com/office/drawing/2014/main" id="{D8A3DE74-6CB9-470F-A4D1-986DFCF39B45}"/>
              </a:ext>
            </a:extLst>
          </p:cNvPr>
          <p:cNvSpPr/>
          <p:nvPr/>
        </p:nvSpPr>
        <p:spPr>
          <a:xfrm>
            <a:off x="7289760" y="2083750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亭子可躲雨</a:t>
            </a:r>
          </a:p>
        </p:txBody>
      </p:sp>
      <p:sp>
        <p:nvSpPr>
          <p:cNvPr id="35" name="矩形 34">
            <a:extLst>
              <a:ext uri="{FF2B5EF4-FFF2-40B4-BE49-F238E27FC236}">
                <a16:creationId xmlns:a16="http://schemas.microsoft.com/office/drawing/2014/main" id="{ECCF0A32-9DD7-4FD1-AD7B-FE7846A910B7}"/>
              </a:ext>
            </a:extLst>
          </p:cNvPr>
          <p:cNvSpPr/>
          <p:nvPr/>
        </p:nvSpPr>
        <p:spPr>
          <a:xfrm>
            <a:off x="7307187" y="2897666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只能在亭內</a:t>
            </a:r>
          </a:p>
        </p:txBody>
      </p:sp>
      <p:sp>
        <p:nvSpPr>
          <p:cNvPr id="37" name="矩形 36">
            <a:extLst>
              <a:ext uri="{FF2B5EF4-FFF2-40B4-BE49-F238E27FC236}">
                <a16:creationId xmlns:a16="http://schemas.microsoft.com/office/drawing/2014/main" id="{C988B8E6-7F4A-4625-9C9B-EE43BA42ED51}"/>
              </a:ext>
            </a:extLst>
          </p:cNvPr>
          <p:cNvSpPr/>
          <p:nvPr/>
        </p:nvSpPr>
        <p:spPr>
          <a:xfrm>
            <a:off x="7445734" y="3615422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小朋友拿荷葉</a:t>
            </a:r>
          </a:p>
        </p:txBody>
      </p:sp>
      <p:sp>
        <p:nvSpPr>
          <p:cNvPr id="38" name="矩形 37">
            <a:extLst>
              <a:ext uri="{FF2B5EF4-FFF2-40B4-BE49-F238E27FC236}">
                <a16:creationId xmlns:a16="http://schemas.microsoft.com/office/drawing/2014/main" id="{A7E00D4F-CD93-4EB9-AFE2-4024CB11BBFB}"/>
              </a:ext>
            </a:extLst>
          </p:cNvPr>
          <p:cNvSpPr/>
          <p:nvPr/>
        </p:nvSpPr>
        <p:spPr>
          <a:xfrm>
            <a:off x="7445734" y="4408704"/>
            <a:ext cx="1900335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跑過去</a:t>
            </a:r>
          </a:p>
        </p:txBody>
      </p:sp>
      <p:sp>
        <p:nvSpPr>
          <p:cNvPr id="40" name="矩形 39">
            <a:extLst>
              <a:ext uri="{FF2B5EF4-FFF2-40B4-BE49-F238E27FC236}">
                <a16:creationId xmlns:a16="http://schemas.microsoft.com/office/drawing/2014/main" id="{FDEC92EA-13D7-44B1-82BF-799CB093B458}"/>
              </a:ext>
            </a:extLst>
          </p:cNvPr>
          <p:cNvSpPr/>
          <p:nvPr/>
        </p:nvSpPr>
        <p:spPr>
          <a:xfrm>
            <a:off x="5806183" y="5466489"/>
            <a:ext cx="3121873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做出一把傘</a:t>
            </a:r>
          </a:p>
        </p:txBody>
      </p:sp>
    </p:spTree>
    <p:extLst>
      <p:ext uri="{BB962C8B-B14F-4D97-AF65-F5344CB8AC3E}">
        <p14:creationId xmlns:p14="http://schemas.microsoft.com/office/powerpoint/2010/main" val="73412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8621297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矩形: 圓角 27">
            <a:extLst>
              <a:ext uri="{FF2B5EF4-FFF2-40B4-BE49-F238E27FC236}">
                <a16:creationId xmlns:a16="http://schemas.microsoft.com/office/drawing/2014/main" id="{7F0F995B-ACE8-427C-B6CC-47DB53E37A8D}"/>
              </a:ext>
            </a:extLst>
          </p:cNvPr>
          <p:cNvSpPr/>
          <p:nvPr/>
        </p:nvSpPr>
        <p:spPr>
          <a:xfrm>
            <a:off x="2874881" y="180246"/>
            <a:ext cx="8119445" cy="2002705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360830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4" y="1015484"/>
            <a:ext cx="7653643" cy="2222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1.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這一課</a:t>
            </a:r>
            <a:r>
              <a:rPr lang="zh-TW" altLang="en-US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的主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角</a:t>
            </a:r>
            <a:r>
              <a:rPr lang="zh-TW" altLang="en-US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是誰</a:t>
            </a:r>
            <a:r>
              <a:rPr lang="zh-HK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 lvl="0">
              <a:lnSpc>
                <a:spcPct val="150000"/>
              </a:lnSpc>
            </a:pPr>
            <a:r>
              <a:rPr lang="en-US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2.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他遇到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問題？</a:t>
            </a:r>
          </a:p>
        </p:txBody>
      </p:sp>
    </p:spTree>
    <p:extLst>
      <p:ext uri="{BB962C8B-B14F-4D97-AF65-F5344CB8AC3E}">
        <p14:creationId xmlns:p14="http://schemas.microsoft.com/office/powerpoint/2010/main" val="288296486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6CE3EF9D-2F93-4A4E-9948-C38F6CF0ACA6}"/>
              </a:ext>
            </a:extLst>
          </p:cNvPr>
          <p:cNvSpPr txBox="1"/>
          <p:nvPr/>
        </p:nvSpPr>
        <p:spPr>
          <a:xfrm>
            <a:off x="611723" y="873476"/>
            <a:ext cx="2388762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主角是誰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CAAF38FD-D78E-4D7A-8E59-24C2F7DA56AE}"/>
              </a:ext>
            </a:extLst>
          </p:cNvPr>
          <p:cNvSpPr/>
          <p:nvPr/>
        </p:nvSpPr>
        <p:spPr>
          <a:xfrm>
            <a:off x="2874881" y="180246"/>
            <a:ext cx="8119445" cy="2002705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608583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6CE3EF9D-2F93-4A4E-9948-C38F6CF0ACA6}"/>
              </a:ext>
            </a:extLst>
          </p:cNvPr>
          <p:cNvSpPr txBox="1"/>
          <p:nvPr/>
        </p:nvSpPr>
        <p:spPr>
          <a:xfrm>
            <a:off x="2874881" y="-28021"/>
            <a:ext cx="368530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他遇到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F2754B2D-7399-44FA-97B6-54ABEBC7A9EB}"/>
              </a:ext>
            </a:extLst>
          </p:cNvPr>
          <p:cNvSpPr/>
          <p:nvPr/>
        </p:nvSpPr>
        <p:spPr>
          <a:xfrm>
            <a:off x="2874881" y="180246"/>
            <a:ext cx="8119445" cy="2002705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94339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8" name="文字方塊 27">
            <a:extLst>
              <a:ext uri="{FF2B5EF4-FFF2-40B4-BE49-F238E27FC236}">
                <a16:creationId xmlns:a16="http://schemas.microsoft.com/office/drawing/2014/main" id="{6CE3EF9D-2F93-4A4E-9948-C38F6CF0ACA6}"/>
              </a:ext>
            </a:extLst>
          </p:cNvPr>
          <p:cNvSpPr txBox="1"/>
          <p:nvPr/>
        </p:nvSpPr>
        <p:spPr>
          <a:xfrm>
            <a:off x="2874881" y="-28021"/>
            <a:ext cx="3685309" cy="7205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他遇到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1" name="矩形: 圓角 30">
            <a:extLst>
              <a:ext uri="{FF2B5EF4-FFF2-40B4-BE49-F238E27FC236}">
                <a16:creationId xmlns:a16="http://schemas.microsoft.com/office/drawing/2014/main" id="{F2754B2D-7399-44FA-97B6-54ABEBC7A9EB}"/>
              </a:ext>
            </a:extLst>
          </p:cNvPr>
          <p:cNvSpPr/>
          <p:nvPr/>
        </p:nvSpPr>
        <p:spPr>
          <a:xfrm>
            <a:off x="3285942" y="2241336"/>
            <a:ext cx="8119445" cy="2834682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754277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字方塊 4">
            <a:extLst>
              <a:ext uri="{FF2B5EF4-FFF2-40B4-BE49-F238E27FC236}">
                <a16:creationId xmlns:a16="http://schemas.microsoft.com/office/drawing/2014/main" id="{2A8ADB8B-E4F9-4049-BAE0-053425D09BF9}"/>
              </a:ext>
            </a:extLst>
          </p:cNvPr>
          <p:cNvSpPr txBox="1"/>
          <p:nvPr/>
        </p:nvSpPr>
        <p:spPr>
          <a:xfrm>
            <a:off x="1171575" y="1015484"/>
            <a:ext cx="6096000" cy="14225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一、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highlight>
                  <a:srgbClr val="FFFF00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問題來了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en-US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文鼎標楷注音" panose="03000600000000000000" pitchFamily="66" charset="-120"/>
              <a:cs typeface="Times New Roman" panose="02020603050405020304" pitchFamily="18" charset="0"/>
            </a:endParaRPr>
          </a:p>
          <a:p>
            <a:pPr>
              <a:lnSpc>
                <a:spcPct val="200000"/>
              </a:lnSpc>
            </a:pP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主角遇到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solidFill>
                  <a:schemeClr val="bg1">
                    <a:lumMod val="75000"/>
                  </a:schemeClr>
                </a:solidFill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問題呢？</a:t>
            </a:r>
            <a:endParaRPr lang="zh-TW" altLang="zh-TW" sz="3200" kern="100" dirty="0">
              <a:solidFill>
                <a:schemeClr val="bg1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4" name="文字方塊 3">
            <a:extLst>
              <a:ext uri="{FF2B5EF4-FFF2-40B4-BE49-F238E27FC236}">
                <a16:creationId xmlns:a16="http://schemas.microsoft.com/office/drawing/2014/main" id="{865D04D4-9802-4B1A-9FEF-4D81ABC5C806}"/>
              </a:ext>
            </a:extLst>
          </p:cNvPr>
          <p:cNvSpPr txBox="1"/>
          <p:nvPr/>
        </p:nvSpPr>
        <p:spPr>
          <a:xfrm>
            <a:off x="1171575" y="2905036"/>
            <a:ext cx="9163050" cy="22227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二、</a:t>
            </a:r>
            <a:r>
              <a:rPr lang="zh-TW" altLang="zh-TW" sz="3200" kern="100" dirty="0">
                <a:effectLst/>
                <a:highlight>
                  <a:srgbClr val="00FFFF"/>
                </a:highlight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找好方法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：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1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、主角用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  <a:p>
            <a:pPr marL="359410">
              <a:lnSpc>
                <a:spcPct val="150000"/>
              </a:lnSpc>
            </a:pPr>
            <a:r>
              <a:rPr lang="en-US" altLang="zh-TW" sz="3200" kern="100" dirty="0">
                <a:effectLst/>
                <a:latin typeface="文鼎標楷注音" panose="03000600000000000000" pitchFamily="66" charset="-120"/>
                <a:ea typeface="新細明體" panose="02020500000000000000" pitchFamily="18" charset="-120"/>
                <a:cs typeface="Times New Roman" panose="02020603050405020304" pitchFamily="18" charset="0"/>
              </a:rPr>
              <a:t>2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、主角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經過觀察，發現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zh-TW" sz="3200" kern="100" dirty="0">
                <a:latin typeface="Calibri" panose="020F0502020204030204" pitchFamily="34" charset="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zh-TW" sz="3200" kern="100" dirty="0">
                <a:effectLst/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？</a:t>
            </a:r>
            <a:endParaRPr lang="zh-TW" altLang="zh-TW" sz="3200" kern="100" dirty="0"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8500500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>
            <a:extLst>
              <a:ext uri="{FF2B5EF4-FFF2-40B4-BE49-F238E27FC236}">
                <a16:creationId xmlns:a16="http://schemas.microsoft.com/office/drawing/2014/main" id="{CDB6BE47-8715-4FDB-B417-7F0C6A292AC1}"/>
              </a:ext>
            </a:extLst>
          </p:cNvPr>
          <p:cNvSpPr/>
          <p:nvPr/>
        </p:nvSpPr>
        <p:spPr>
          <a:xfrm>
            <a:off x="1131931" y="2052743"/>
            <a:ext cx="1004223" cy="321189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800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會動的亭子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8A9E729B-CF70-4166-9AD4-291CC58782CA}"/>
              </a:ext>
            </a:extLst>
          </p:cNvPr>
          <p:cNvGrpSpPr/>
          <p:nvPr/>
        </p:nvGrpSpPr>
        <p:grpSpPr>
          <a:xfrm>
            <a:off x="1131931" y="109328"/>
            <a:ext cx="9047233" cy="6249527"/>
            <a:chOff x="1044723" y="235163"/>
            <a:chExt cx="6344285" cy="4307205"/>
          </a:xfrm>
        </p:grpSpPr>
        <p:cxnSp>
          <p:nvCxnSpPr>
            <p:cNvPr id="36" name="直線接點 35">
              <a:extLst>
                <a:ext uri="{FF2B5EF4-FFF2-40B4-BE49-F238E27FC236}">
                  <a16:creationId xmlns:a16="http://schemas.microsoft.com/office/drawing/2014/main" id="{68BC319E-290B-4097-AEC7-7DEA66184045}"/>
                </a:ext>
              </a:extLst>
            </p:cNvPr>
            <p:cNvCxnSpPr/>
            <p:nvPr/>
          </p:nvCxnSpPr>
          <p:spPr>
            <a:xfrm flipV="1">
              <a:off x="4125743" y="107463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69" name="群組 68">
              <a:extLst>
                <a:ext uri="{FF2B5EF4-FFF2-40B4-BE49-F238E27FC236}">
                  <a16:creationId xmlns:a16="http://schemas.microsoft.com/office/drawing/2014/main" id="{3FDC97CD-DACF-4E18-A8C3-02AD74C0C22D}"/>
                </a:ext>
              </a:extLst>
            </p:cNvPr>
            <p:cNvGrpSpPr/>
            <p:nvPr/>
          </p:nvGrpSpPr>
          <p:grpSpPr>
            <a:xfrm>
              <a:off x="2712868" y="697443"/>
              <a:ext cx="1534795" cy="734059"/>
              <a:chOff x="-18061" y="7024"/>
              <a:chExt cx="1158539" cy="548640"/>
            </a:xfrm>
          </p:grpSpPr>
          <p:sp>
            <p:nvSpPr>
              <p:cNvPr id="92" name="矩形 91">
                <a:extLst>
                  <a:ext uri="{FF2B5EF4-FFF2-40B4-BE49-F238E27FC236}">
                    <a16:creationId xmlns:a16="http://schemas.microsoft.com/office/drawing/2014/main" id="{BC26A563-546E-43C6-BB07-BDCAA29C0D3F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rgbClr val="FFFF00"/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>
                  <a:solidFill>
                    <a:srgbClr val="FFC000"/>
                  </a:solidFill>
                </a:endParaRPr>
              </a:p>
            </p:txBody>
          </p:sp>
          <p:sp>
            <p:nvSpPr>
              <p:cNvPr id="91" name="矩形 90">
                <a:extLst>
                  <a:ext uri="{FF2B5EF4-FFF2-40B4-BE49-F238E27FC236}">
                    <a16:creationId xmlns:a16="http://schemas.microsoft.com/office/drawing/2014/main" id="{D3C1516F-FB5A-4FEA-B405-EEA911711928}"/>
                  </a:ext>
                </a:extLst>
              </p:cNvPr>
              <p:cNvSpPr/>
              <p:nvPr/>
            </p:nvSpPr>
            <p:spPr>
              <a:xfrm>
                <a:off x="-18061" y="7024"/>
                <a:ext cx="1158539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問題來了</a:t>
                </a:r>
                <a:endParaRPr lang="zh-TW" sz="20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sp>
          <p:nvSpPr>
            <p:cNvPr id="71" name="矩形 70">
              <a:extLst>
                <a:ext uri="{FF2B5EF4-FFF2-40B4-BE49-F238E27FC236}">
                  <a16:creationId xmlns:a16="http://schemas.microsoft.com/office/drawing/2014/main" id="{6C8CCD25-35C4-41D8-B378-8B732DD472C1}"/>
                </a:ext>
              </a:extLst>
            </p:cNvPr>
            <p:cNvSpPr/>
            <p:nvPr/>
          </p:nvSpPr>
          <p:spPr>
            <a:xfrm>
              <a:off x="4536588" y="235163"/>
              <a:ext cx="1508125" cy="44767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ts val="2100"/>
                </a:lnSpc>
                <a:spcAft>
                  <a:spcPts val="0"/>
                </a:spcAft>
              </a:pPr>
              <a:r>
                <a:rPr lang="zh-TW" sz="1800" kern="100">
                  <a:effectLst/>
                  <a:ea typeface="標楷體" panose="03000509000000000000" pitchFamily="65" charset="-120"/>
                  <a:cs typeface="Times New Roman" panose="02020603050405020304" pitchFamily="18" charset="0"/>
                </a:rPr>
                <a:t>走在路上</a:t>
              </a:r>
              <a:endParaRPr lang="zh-TW" sz="1200" kern="100">
                <a:effectLst/>
                <a:ea typeface="新細明體" panose="02020500000000000000" pitchFamily="18" charset="-120"/>
                <a:cs typeface="Times New Roman" panose="02020603050405020304" pitchFamily="18" charset="0"/>
              </a:endParaRPr>
            </a:p>
          </p:txBody>
        </p:sp>
        <p:cxnSp>
          <p:nvCxnSpPr>
            <p:cNvPr id="72" name="接點: 肘形 71">
              <a:extLst>
                <a:ext uri="{FF2B5EF4-FFF2-40B4-BE49-F238E27FC236}">
                  <a16:creationId xmlns:a16="http://schemas.microsoft.com/office/drawing/2014/main" id="{55BEF4C9-CC8D-453D-9626-FBC60F89DC2C}"/>
                </a:ext>
              </a:extLst>
            </p:cNvPr>
            <p:cNvCxnSpPr/>
            <p:nvPr/>
          </p:nvCxnSpPr>
          <p:spPr>
            <a:xfrm>
              <a:off x="6804808" y="662518"/>
              <a:ext cx="154305" cy="664845"/>
            </a:xfrm>
            <a:prstGeom prst="bentConnector3">
              <a:avLst>
                <a:gd name="adj1" fmla="val -1607862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矩形 72">
              <a:extLst>
                <a:ext uri="{FF2B5EF4-FFF2-40B4-BE49-F238E27FC236}">
                  <a16:creationId xmlns:a16="http://schemas.microsoft.com/office/drawing/2014/main" id="{5C582215-A2A0-4183-874F-0794E68E5F2C}"/>
                </a:ext>
              </a:extLst>
            </p:cNvPr>
            <p:cNvSpPr/>
            <p:nvPr/>
          </p:nvSpPr>
          <p:spPr>
            <a:xfrm>
              <a:off x="1044723" y="1263863"/>
              <a:ext cx="706755" cy="271272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4" name="接點: 肘形 73">
              <a:extLst>
                <a:ext uri="{FF2B5EF4-FFF2-40B4-BE49-F238E27FC236}">
                  <a16:creationId xmlns:a16="http://schemas.microsoft.com/office/drawing/2014/main" id="{52F591F6-8B17-4692-AD61-B97195C17A79}"/>
                </a:ext>
              </a:extLst>
            </p:cNvPr>
            <p:cNvCxnSpPr/>
            <p:nvPr/>
          </p:nvCxnSpPr>
          <p:spPr>
            <a:xfrm>
              <a:off x="2778908" y="1042248"/>
              <a:ext cx="63500" cy="3149600"/>
            </a:xfrm>
            <a:prstGeom prst="bentConnector3">
              <a:avLst>
                <a:gd name="adj1" fmla="val -483720"/>
              </a:avLst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5" name="群組 74">
              <a:extLst>
                <a:ext uri="{FF2B5EF4-FFF2-40B4-BE49-F238E27FC236}">
                  <a16:creationId xmlns:a16="http://schemas.microsoft.com/office/drawing/2014/main" id="{FA558539-AFFD-404F-86F1-E12D1A1C1740}"/>
                </a:ext>
              </a:extLst>
            </p:cNvPr>
            <p:cNvGrpSpPr/>
            <p:nvPr/>
          </p:nvGrpSpPr>
          <p:grpSpPr>
            <a:xfrm>
              <a:off x="2738268" y="2300818"/>
              <a:ext cx="1452880" cy="734059"/>
              <a:chOff x="-19180" y="14233"/>
              <a:chExt cx="1097086" cy="548640"/>
            </a:xfrm>
          </p:grpSpPr>
          <p:sp>
            <p:nvSpPr>
              <p:cNvPr id="90" name="矩形 89">
                <a:extLst>
                  <a:ext uri="{FF2B5EF4-FFF2-40B4-BE49-F238E27FC236}">
                    <a16:creationId xmlns:a16="http://schemas.microsoft.com/office/drawing/2014/main" id="{67C2DEC7-0B85-4CAE-BB59-2414BD28AE34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2">
                  <a:lumMod val="40000"/>
                  <a:lumOff val="6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9" name="矩形 88">
                <a:extLst>
                  <a:ext uri="{FF2B5EF4-FFF2-40B4-BE49-F238E27FC236}">
                    <a16:creationId xmlns:a16="http://schemas.microsoft.com/office/drawing/2014/main" id="{5DDA2886-4A1B-4532-B884-504C3C1DC8F5}"/>
                  </a:ext>
                </a:extLst>
              </p:cNvPr>
              <p:cNvSpPr/>
              <p:nvPr/>
            </p:nvSpPr>
            <p:spPr>
              <a:xfrm>
                <a:off x="-19180" y="14233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找好方法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76" name="直線接點 75">
              <a:extLst>
                <a:ext uri="{FF2B5EF4-FFF2-40B4-BE49-F238E27FC236}">
                  <a16:creationId xmlns:a16="http://schemas.microsoft.com/office/drawing/2014/main" id="{3E0C07F3-001F-4737-9B9D-B504A4142A07}"/>
                </a:ext>
              </a:extLst>
            </p:cNvPr>
            <p:cNvCxnSpPr/>
            <p:nvPr/>
          </p:nvCxnSpPr>
          <p:spPr>
            <a:xfrm flipV="1">
              <a:off x="2482998" y="2686898"/>
              <a:ext cx="339725" cy="2540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箭號: 向下 76">
              <a:extLst>
                <a:ext uri="{FF2B5EF4-FFF2-40B4-BE49-F238E27FC236}">
                  <a16:creationId xmlns:a16="http://schemas.microsoft.com/office/drawing/2014/main" id="{A55C4EB7-6919-43CC-831A-5521EB27519E}"/>
                </a:ext>
              </a:extLst>
            </p:cNvPr>
            <p:cNvSpPr/>
            <p:nvPr/>
          </p:nvSpPr>
          <p:spPr>
            <a:xfrm>
              <a:off x="3251348" y="176614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78" name="直線接點 77">
              <a:extLst>
                <a:ext uri="{FF2B5EF4-FFF2-40B4-BE49-F238E27FC236}">
                  <a16:creationId xmlns:a16="http://schemas.microsoft.com/office/drawing/2014/main" id="{450DF8FB-FB87-48B6-9671-93C335D60C57}"/>
                </a:ext>
              </a:extLst>
            </p:cNvPr>
            <p:cNvCxnSpPr/>
            <p:nvPr/>
          </p:nvCxnSpPr>
          <p:spPr>
            <a:xfrm flipV="1">
              <a:off x="1745763" y="2681183"/>
              <a:ext cx="735965" cy="5715"/>
            </a:xfrm>
            <a:prstGeom prst="line">
              <a:avLst/>
            </a:prstGeom>
            <a:ln w="28575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9" name="群組 78">
              <a:extLst>
                <a:ext uri="{FF2B5EF4-FFF2-40B4-BE49-F238E27FC236}">
                  <a16:creationId xmlns:a16="http://schemas.microsoft.com/office/drawing/2014/main" id="{B688B1DD-F166-4F56-AFED-4D047A92E42E}"/>
                </a:ext>
              </a:extLst>
            </p:cNvPr>
            <p:cNvGrpSpPr/>
            <p:nvPr/>
          </p:nvGrpSpPr>
          <p:grpSpPr>
            <a:xfrm>
              <a:off x="2775098" y="3808943"/>
              <a:ext cx="1452245" cy="733425"/>
              <a:chOff x="0" y="0"/>
              <a:chExt cx="1097086" cy="548640"/>
            </a:xfrm>
          </p:grpSpPr>
          <p:sp>
            <p:nvSpPr>
              <p:cNvPr id="88" name="矩形 87">
                <a:extLst>
                  <a:ext uri="{FF2B5EF4-FFF2-40B4-BE49-F238E27FC236}">
                    <a16:creationId xmlns:a16="http://schemas.microsoft.com/office/drawing/2014/main" id="{E0BD8BD1-5A3F-4765-B745-BCCE3303D223}"/>
                  </a:ext>
                </a:extLst>
              </p:cNvPr>
              <p:cNvSpPr/>
              <p:nvPr/>
            </p:nvSpPr>
            <p:spPr>
              <a:xfrm>
                <a:off x="47708" y="39757"/>
                <a:ext cx="970059" cy="500932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 w="28575"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TW" altLang="en-US"/>
              </a:p>
            </p:txBody>
          </p:sp>
          <p:sp>
            <p:nvSpPr>
              <p:cNvPr id="87" name="矩形 86">
                <a:extLst>
                  <a:ext uri="{FF2B5EF4-FFF2-40B4-BE49-F238E27FC236}">
                    <a16:creationId xmlns:a16="http://schemas.microsoft.com/office/drawing/2014/main" id="{D1CC6835-1FE1-46DA-AD7F-EF1B48082243}"/>
                  </a:ext>
                </a:extLst>
              </p:cNvPr>
              <p:cNvSpPr/>
              <p:nvPr/>
            </p:nvSpPr>
            <p:spPr>
              <a:xfrm>
                <a:off x="0" y="0"/>
                <a:ext cx="1097086" cy="548640"/>
              </a:xfrm>
              <a:prstGeom prst="rect">
                <a:avLst/>
              </a:prstGeom>
              <a:noFill/>
              <a:ln>
                <a:noFill/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ts val="2300"/>
                  </a:lnSpc>
                  <a:spcAft>
                    <a:spcPts val="0"/>
                  </a:spcAft>
                </a:pPr>
                <a:r>
                  <a:rPr lang="zh-TW" sz="2000" kern="100" dirty="0">
                    <a:effectLst/>
                    <a:ea typeface="文鼎標楷注音" panose="03000600000000000000" pitchFamily="66" charset="-120"/>
                    <a:cs typeface="Times New Roman" panose="02020603050405020304" pitchFamily="18" charset="0"/>
                  </a:rPr>
                  <a:t>決定行動</a:t>
                </a:r>
                <a:endParaRPr lang="zh-TW" sz="1600" kern="100" dirty="0">
                  <a:effectLst/>
                  <a:ea typeface="新細明體" panose="02020500000000000000" pitchFamily="18" charset="-120"/>
                  <a:cs typeface="Times New Roman" panose="02020603050405020304" pitchFamily="18" charset="0"/>
                </a:endParaRPr>
              </a:p>
            </p:txBody>
          </p:sp>
        </p:grpSp>
        <p:cxnSp>
          <p:nvCxnSpPr>
            <p:cNvPr id="80" name="直線接點 79">
              <a:extLst>
                <a:ext uri="{FF2B5EF4-FFF2-40B4-BE49-F238E27FC236}">
                  <a16:creationId xmlns:a16="http://schemas.microsoft.com/office/drawing/2014/main" id="{4616A254-1663-4BBA-8C57-36E6E7FFF736}"/>
                </a:ext>
              </a:extLst>
            </p:cNvPr>
            <p:cNvCxnSpPr/>
            <p:nvPr/>
          </p:nvCxnSpPr>
          <p:spPr>
            <a:xfrm>
              <a:off x="4330213" y="4243283"/>
              <a:ext cx="2391410" cy="20320"/>
            </a:xfrm>
            <a:prstGeom prst="line">
              <a:avLst/>
            </a:prstGeom>
            <a:ln w="12700">
              <a:solidFill>
                <a:schemeClr val="tx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直線接點 80">
              <a:extLst>
                <a:ext uri="{FF2B5EF4-FFF2-40B4-BE49-F238E27FC236}">
                  <a16:creationId xmlns:a16="http://schemas.microsoft.com/office/drawing/2014/main" id="{D15EE4BE-31A1-4751-B7E0-DFB9D4BED6C0}"/>
                </a:ext>
              </a:extLst>
            </p:cNvPr>
            <p:cNvCxnSpPr/>
            <p:nvPr/>
          </p:nvCxnSpPr>
          <p:spPr>
            <a:xfrm flipV="1">
              <a:off x="4163843" y="4237568"/>
              <a:ext cx="155575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箭號: 向下 81">
              <a:extLst>
                <a:ext uri="{FF2B5EF4-FFF2-40B4-BE49-F238E27FC236}">
                  <a16:creationId xmlns:a16="http://schemas.microsoft.com/office/drawing/2014/main" id="{D1C36A1D-A51F-4A81-9A92-5257CDB0A176}"/>
                </a:ext>
              </a:extLst>
            </p:cNvPr>
            <p:cNvSpPr/>
            <p:nvPr/>
          </p:nvSpPr>
          <p:spPr>
            <a:xfrm>
              <a:off x="3294528" y="3224108"/>
              <a:ext cx="381000" cy="311150"/>
            </a:xfrm>
            <a:prstGeom prst="downArrow">
              <a:avLst/>
            </a:prstGeom>
          </p:spPr>
          <p:style>
            <a:lnRef idx="3">
              <a:schemeClr val="lt1"/>
            </a:lnRef>
            <a:fillRef idx="1">
              <a:schemeClr val="accent3"/>
            </a:fillRef>
            <a:effectRef idx="1">
              <a:schemeClr val="accent3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TW" altLang="en-US"/>
            </a:p>
          </p:txBody>
        </p:sp>
        <p:cxnSp>
          <p:nvCxnSpPr>
            <p:cNvPr id="83" name="直線接點 82">
              <a:extLst>
                <a:ext uri="{FF2B5EF4-FFF2-40B4-BE49-F238E27FC236}">
                  <a16:creationId xmlns:a16="http://schemas.microsoft.com/office/drawing/2014/main" id="{D1EEBC09-41BE-4EAB-B30F-04AE7E4F5794}"/>
                </a:ext>
              </a:extLst>
            </p:cNvPr>
            <p:cNvCxnSpPr/>
            <p:nvPr/>
          </p:nvCxnSpPr>
          <p:spPr>
            <a:xfrm flipV="1">
              <a:off x="4137173" y="2682453"/>
              <a:ext cx="156210" cy="0"/>
            </a:xfrm>
            <a:prstGeom prst="line">
              <a:avLst/>
            </a:prstGeom>
            <a:ln w="12700">
              <a:solidFill>
                <a:schemeClr val="tx1"/>
              </a:solidFill>
              <a:headEnd type="oval" w="sm" len="sm"/>
              <a:tailEnd type="oval" w="sm" len="sm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接點: 肘形 83">
              <a:extLst>
                <a:ext uri="{FF2B5EF4-FFF2-40B4-BE49-F238E27FC236}">
                  <a16:creationId xmlns:a16="http://schemas.microsoft.com/office/drawing/2014/main" id="{0AB28EE5-FBE1-497F-AA40-D0336E3085E1}"/>
                </a:ext>
              </a:extLst>
            </p:cNvPr>
            <p:cNvCxnSpPr/>
            <p:nvPr/>
          </p:nvCxnSpPr>
          <p:spPr>
            <a:xfrm>
              <a:off x="5490358" y="2217633"/>
              <a:ext cx="45085" cy="993775"/>
            </a:xfrm>
            <a:prstGeom prst="bentConnector3">
              <a:avLst>
                <a:gd name="adj1" fmla="val -257461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接點: 肘形 84">
              <a:extLst>
                <a:ext uri="{FF2B5EF4-FFF2-40B4-BE49-F238E27FC236}">
                  <a16:creationId xmlns:a16="http://schemas.microsoft.com/office/drawing/2014/main" id="{17C8CB4E-8A72-4F08-82EF-4E53257FA2BC}"/>
                </a:ext>
              </a:extLst>
            </p:cNvPr>
            <p:cNvCxnSpPr/>
            <p:nvPr/>
          </p:nvCxnSpPr>
          <p:spPr>
            <a:xfrm>
              <a:off x="7318523" y="1936328"/>
              <a:ext cx="46990" cy="551815"/>
            </a:xfrm>
            <a:prstGeom prst="bentConnector3">
              <a:avLst>
                <a:gd name="adj1" fmla="val -3789520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接點: 肘形 85">
              <a:extLst>
                <a:ext uri="{FF2B5EF4-FFF2-40B4-BE49-F238E27FC236}">
                  <a16:creationId xmlns:a16="http://schemas.microsoft.com/office/drawing/2014/main" id="{A0A08334-833C-4DEF-8E66-E121CC019F80}"/>
                </a:ext>
              </a:extLst>
            </p:cNvPr>
            <p:cNvCxnSpPr/>
            <p:nvPr/>
          </p:nvCxnSpPr>
          <p:spPr>
            <a:xfrm>
              <a:off x="7342018" y="2969473"/>
              <a:ext cx="46990" cy="551815"/>
            </a:xfrm>
            <a:prstGeom prst="bentConnector3">
              <a:avLst>
                <a:gd name="adj1" fmla="val -3769029"/>
              </a:avLst>
            </a:prstGeom>
            <a:ln w="12700">
              <a:solidFill>
                <a:schemeClr val="tx1"/>
              </a:solidFill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9" name="矩形 28">
            <a:extLst>
              <a:ext uri="{FF2B5EF4-FFF2-40B4-BE49-F238E27FC236}">
                <a16:creationId xmlns:a16="http://schemas.microsoft.com/office/drawing/2014/main" id="{0BFE06FF-84B7-491E-8ACB-31B69C43FAEA}"/>
              </a:ext>
            </a:extLst>
          </p:cNvPr>
          <p:cNvSpPr/>
          <p:nvPr/>
        </p:nvSpPr>
        <p:spPr>
          <a:xfrm>
            <a:off x="1995144" y="3154763"/>
            <a:ext cx="140606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魯班</a:t>
            </a: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51027A51-A8C5-4D1F-BFD7-2FB7539220F0}"/>
              </a:ext>
            </a:extLst>
          </p:cNvPr>
          <p:cNvSpPr/>
          <p:nvPr/>
        </p:nvSpPr>
        <p:spPr>
          <a:xfrm>
            <a:off x="5823715" y="1206161"/>
            <a:ext cx="3685308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找不到地方躲雨</a:t>
            </a:r>
          </a:p>
        </p:txBody>
      </p:sp>
      <p:sp>
        <p:nvSpPr>
          <p:cNvPr id="31" name="文字方塊 30">
            <a:extLst>
              <a:ext uri="{FF2B5EF4-FFF2-40B4-BE49-F238E27FC236}">
                <a16:creationId xmlns:a16="http://schemas.microsoft.com/office/drawing/2014/main" id="{89E33081-9DA5-4888-8CF3-7735DD0263CB}"/>
              </a:ext>
            </a:extLst>
          </p:cNvPr>
          <p:cNvSpPr txBox="1"/>
          <p:nvPr/>
        </p:nvSpPr>
        <p:spPr>
          <a:xfrm>
            <a:off x="4822000" y="2039791"/>
            <a:ext cx="387015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用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三" panose="020F0800000000000000" pitchFamily="34" charset="-120"/>
                <a:ea typeface="文鼎標楷注音破音三" panose="020F0800000000000000" pitchFamily="34" charset="-120"/>
                <a:cs typeface="Times New Roman" panose="02020603050405020304" pitchFamily="18" charset="0"/>
              </a:rPr>
              <a:t>什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文鼎標楷注音破音一" panose="03000600000000000000" pitchFamily="66" charset="-120"/>
                <a:ea typeface="文鼎標楷注音破音一" panose="03000600000000000000" pitchFamily="66" charset="-120"/>
                <a:cs typeface="Times New Roman" panose="02020603050405020304" pitchFamily="18" charset="0"/>
              </a:rPr>
              <a:t>麼</a:t>
            </a:r>
            <a:r>
              <a:rPr lang="zh-TW" altLang="en-US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方式找方法</a:t>
            </a:r>
            <a:r>
              <a:rPr lang="en-US" altLang="zh-TW" sz="2400" b="1" kern="100" dirty="0">
                <a:solidFill>
                  <a:schemeClr val="accent6">
                    <a:lumMod val="75000"/>
                  </a:schemeClr>
                </a:solidFill>
                <a:latin typeface="Calibri" panose="020F0502020204030204" pitchFamily="34" charset="0"/>
                <a:ea typeface="文鼎標楷注音" panose="03000600000000000000" pitchFamily="66" charset="-120"/>
                <a:cs typeface="Times New Roman" panose="02020603050405020304" pitchFamily="18" charset="0"/>
              </a:rPr>
              <a:t>?</a:t>
            </a:r>
            <a:endParaRPr lang="zh-TW" altLang="zh-TW" sz="2400" b="1" kern="100" dirty="0">
              <a:solidFill>
                <a:schemeClr val="accent6">
                  <a:lumMod val="75000"/>
                </a:schemeClr>
              </a:solidFill>
              <a:effectLst/>
              <a:latin typeface="Calibri" panose="020F0502020204030204" pitchFamily="34" charset="0"/>
              <a:ea typeface="新細明體" panose="02020500000000000000" pitchFamily="18" charset="-120"/>
              <a:cs typeface="Times New Roman" panose="02020603050405020304" pitchFamily="18" charset="0"/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9CC9EA5-84D0-4DF7-9681-03D4CC37BD22}"/>
              </a:ext>
            </a:extLst>
          </p:cNvPr>
          <p:cNvSpPr/>
          <p:nvPr/>
        </p:nvSpPr>
        <p:spPr>
          <a:xfrm>
            <a:off x="5823715" y="2486598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想一想</a:t>
            </a:r>
          </a:p>
        </p:txBody>
      </p:sp>
      <p:sp>
        <p:nvSpPr>
          <p:cNvPr id="33" name="矩形 32">
            <a:extLst>
              <a:ext uri="{FF2B5EF4-FFF2-40B4-BE49-F238E27FC236}">
                <a16:creationId xmlns:a16="http://schemas.microsoft.com/office/drawing/2014/main" id="{6CE7F546-6BD3-4B22-AFF1-BF69C5C2AF3E}"/>
              </a:ext>
            </a:extLst>
          </p:cNvPr>
          <p:cNvSpPr/>
          <p:nvPr/>
        </p:nvSpPr>
        <p:spPr>
          <a:xfrm>
            <a:off x="5871967" y="3927619"/>
            <a:ext cx="1622019" cy="4878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TW" altLang="en-US" sz="2400" b="1" dirty="0">
                <a:solidFill>
                  <a:srgbClr val="FF0000"/>
                </a:solidFill>
                <a:latin typeface="文鼎標楷注音" panose="03000600000000000000" pitchFamily="66" charset="-120"/>
                <a:ea typeface="文鼎標楷注音" panose="03000600000000000000" pitchFamily="66" charset="-120"/>
              </a:rPr>
              <a:t>看一看</a:t>
            </a:r>
          </a:p>
        </p:txBody>
      </p:sp>
      <p:sp>
        <p:nvSpPr>
          <p:cNvPr id="34" name="矩形: 圓角 33">
            <a:extLst>
              <a:ext uri="{FF2B5EF4-FFF2-40B4-BE49-F238E27FC236}">
                <a16:creationId xmlns:a16="http://schemas.microsoft.com/office/drawing/2014/main" id="{676CC8DE-1E05-440C-AA4F-0B3EFFA91285}"/>
              </a:ext>
            </a:extLst>
          </p:cNvPr>
          <p:cNvSpPr/>
          <p:nvPr/>
        </p:nvSpPr>
        <p:spPr>
          <a:xfrm>
            <a:off x="3285942" y="2039791"/>
            <a:ext cx="8119445" cy="3036227"/>
          </a:xfrm>
          <a:prstGeom prst="roundRect">
            <a:avLst/>
          </a:prstGeom>
          <a:noFill/>
          <a:ln w="28575">
            <a:solidFill>
              <a:schemeClr val="accent5">
                <a:lumMod val="20000"/>
                <a:lumOff val="80000"/>
              </a:schemeClr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791367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/>
    </p:bldLst>
  </p:timing>
</p:sld>
</file>

<file path=ppt/theme/theme1.xml><?xml version="1.0" encoding="utf-8"?>
<a:theme xmlns:a="http://schemas.openxmlformats.org/drawingml/2006/main" name="FunkyShapesVTI">
  <a:themeElements>
    <a:clrScheme name="Custom 15">
      <a:dk1>
        <a:sysClr val="windowText" lastClr="000000"/>
      </a:dk1>
      <a:lt1>
        <a:sysClr val="window" lastClr="FFFFFF"/>
      </a:lt1>
      <a:dk2>
        <a:srgbClr val="2D2D2D"/>
      </a:dk2>
      <a:lt2>
        <a:srgbClr val="F3FFF8"/>
      </a:lt2>
      <a:accent1>
        <a:srgbClr val="FF80BD"/>
      </a:accent1>
      <a:accent2>
        <a:srgbClr val="1EB9D3"/>
      </a:accent2>
      <a:accent3>
        <a:srgbClr val="21C46B"/>
      </a:accent3>
      <a:accent4>
        <a:srgbClr val="EA9600"/>
      </a:accent4>
      <a:accent5>
        <a:srgbClr val="F43B56"/>
      </a:accent5>
      <a:accent6>
        <a:srgbClr val="4B56E8"/>
      </a:accent6>
      <a:hlink>
        <a:srgbClr val="8F61FF"/>
      </a:hlink>
      <a:folHlink>
        <a:srgbClr val="F900A0"/>
      </a:folHlink>
    </a:clrScheme>
    <a:fontScheme name="Source Sans Pro">
      <a:majorFont>
        <a:latin typeface="Source Sans Pro"/>
        <a:ea typeface=""/>
        <a:cs typeface=""/>
      </a:majorFont>
      <a:minorFont>
        <a:latin typeface="Source Sans Pr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unkyShapesVTI" id="{A7F40C41-3FB2-45B0-B0D6-DFB7FDD9B7AD}" vid="{C49381A0-09CD-46EE-B141-E2CDD87ABFE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166</TotalTime>
  <Words>412</Words>
  <Application>Microsoft Office PowerPoint</Application>
  <PresentationFormat>寬螢幕</PresentationFormat>
  <Paragraphs>117</Paragraphs>
  <Slides>14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10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14</vt:i4>
      </vt:variant>
    </vt:vector>
  </HeadingPairs>
  <TitlesOfParts>
    <vt:vector size="25" baseType="lpstr">
      <vt:lpstr>文鼎標楷注音</vt:lpstr>
      <vt:lpstr>文鼎標楷注音破音一</vt:lpstr>
      <vt:lpstr>文鼎標楷注音破音三</vt:lpstr>
      <vt:lpstr>新細明體</vt:lpstr>
      <vt:lpstr>標楷體</vt:lpstr>
      <vt:lpstr>Arial</vt:lpstr>
      <vt:lpstr>Calibri</vt:lpstr>
      <vt:lpstr>Source Sans Pro</vt:lpstr>
      <vt:lpstr>Source Sans Pro SemiBold</vt:lpstr>
      <vt:lpstr>Times New Roman</vt:lpstr>
      <vt:lpstr>FunkyShapesVTI</vt:lpstr>
      <vt:lpstr>讀懂課文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悅真 LIEN</dc:creator>
  <cp:lastModifiedBy>user</cp:lastModifiedBy>
  <cp:revision>34</cp:revision>
  <dcterms:created xsi:type="dcterms:W3CDTF">2020-08-26T05:12:32Z</dcterms:created>
  <dcterms:modified xsi:type="dcterms:W3CDTF">2021-03-18T08:00:08Z</dcterms:modified>
</cp:coreProperties>
</file>