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5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2/22/2021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2/22/2021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2/22/2021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文鼎標楷注音" panose="03000600000000000000" pitchFamily="66" charset="-120"/>
                <a:cs typeface="Times New Roman" panose="02020603050405020304" pitchFamily="18" charset="0"/>
              </a:rPr>
              <a:t>L1</a:t>
            </a:r>
            <a:r>
              <a:rPr lang="zh-TW" altLang="zh-TW" sz="24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《小花狗》</a:t>
            </a:r>
            <a:endParaRPr lang="zh-TW" altLang="en-US" sz="2400" dirty="0"/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74A8A5B-A361-4734-9A3F-11312B688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459383"/>
              </p:ext>
            </p:extLst>
          </p:nvPr>
        </p:nvGraphicFramePr>
        <p:xfrm>
          <a:off x="1064260" y="819150"/>
          <a:ext cx="9946639" cy="55816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2715">
                  <a:extLst>
                    <a:ext uri="{9D8B030D-6E8A-4147-A177-3AD203B41FA5}">
                      <a16:colId xmlns:a16="http://schemas.microsoft.com/office/drawing/2014/main" val="2574822296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986528404"/>
                    </a:ext>
                  </a:extLst>
                </a:gridCol>
                <a:gridCol w="3819524">
                  <a:extLst>
                    <a:ext uri="{9D8B030D-6E8A-4147-A177-3AD203B41FA5}">
                      <a16:colId xmlns:a16="http://schemas.microsoft.com/office/drawing/2014/main" val="338609984"/>
                    </a:ext>
                  </a:extLst>
                </a:gridCol>
              </a:tblGrid>
              <a:tr h="185758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4000" kern="100" spc="10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背景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1.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主角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是誰？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kern="100" spc="-5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60888"/>
                  </a:ext>
                </a:extLst>
              </a:tr>
              <a:tr h="18620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2.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這個故事發生的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時間</a:t>
                      </a: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?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8956431"/>
                  </a:ext>
                </a:extLst>
              </a:tr>
              <a:tr h="18620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3.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這個故事發生的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地點</a:t>
                      </a: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?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8080336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7791449" y="1133475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小花狗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B255495-C7B9-4224-9B6D-10F95DAF4B10}"/>
              </a:ext>
            </a:extLst>
          </p:cNvPr>
          <p:cNvSpPr/>
          <p:nvPr/>
        </p:nvSpPr>
        <p:spPr>
          <a:xfrm>
            <a:off x="7791449" y="2933700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冬天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3DE8B1-3F91-47B5-BC69-719B9E765DF0}"/>
              </a:ext>
            </a:extLst>
          </p:cNvPr>
          <p:cNvSpPr/>
          <p:nvPr/>
        </p:nvSpPr>
        <p:spPr>
          <a:xfrm>
            <a:off x="7791449" y="4848225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山上</a:t>
            </a:r>
          </a:p>
        </p:txBody>
      </p: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圖片 39">
            <a:extLst>
              <a:ext uri="{FF2B5EF4-FFF2-40B4-BE49-F238E27FC236}">
                <a16:creationId xmlns:a16="http://schemas.microsoft.com/office/drawing/2014/main" id="{67D65A35-DACE-4A47-B2E8-7D036B1E1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2671"/>
            <a:ext cx="12192000" cy="4852658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C292290C-8089-4A18-B81B-91010992EADB}"/>
              </a:ext>
            </a:extLst>
          </p:cNvPr>
          <p:cNvSpPr/>
          <p:nvPr/>
        </p:nvSpPr>
        <p:spPr>
          <a:xfrm>
            <a:off x="6927054" y="1428751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冬天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9C15FC4-2851-4AF2-8911-0338C2030BD9}"/>
              </a:ext>
            </a:extLst>
          </p:cNvPr>
          <p:cNvSpPr/>
          <p:nvPr/>
        </p:nvSpPr>
        <p:spPr>
          <a:xfrm>
            <a:off x="10136979" y="1428751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風兒</a:t>
            </a:r>
          </a:p>
        </p:txBody>
      </p:sp>
    </p:spTree>
    <p:extLst>
      <p:ext uri="{BB962C8B-B14F-4D97-AF65-F5344CB8AC3E}">
        <p14:creationId xmlns:p14="http://schemas.microsoft.com/office/powerpoint/2010/main" val="386240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圖片 39">
            <a:extLst>
              <a:ext uri="{FF2B5EF4-FFF2-40B4-BE49-F238E27FC236}">
                <a16:creationId xmlns:a16="http://schemas.microsoft.com/office/drawing/2014/main" id="{67D65A35-DACE-4A47-B2E8-7D036B1E1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781" b="17285"/>
          <a:stretch/>
        </p:blipFill>
        <p:spPr>
          <a:xfrm>
            <a:off x="990599" y="0"/>
            <a:ext cx="9953674" cy="66579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0439626-CC41-44B9-A8E3-EE263B44F2EE}"/>
              </a:ext>
            </a:extLst>
          </p:cNvPr>
          <p:cNvSpPr/>
          <p:nvPr/>
        </p:nvSpPr>
        <p:spPr>
          <a:xfrm>
            <a:off x="5524499" y="2357438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洗澡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B2062-75B2-4B6E-8C08-08F9DEA394FE}"/>
              </a:ext>
            </a:extLst>
          </p:cNvPr>
          <p:cNvSpPr/>
          <p:nvPr/>
        </p:nvSpPr>
        <p:spPr>
          <a:xfrm>
            <a:off x="6167435" y="4500562"/>
            <a:ext cx="408146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rgbClr val="C0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</a:t>
            </a:r>
            <a:r>
              <a:rPr lang="zh-TW" altLang="en-US" sz="3600" dirty="0">
                <a:solidFill>
                  <a:srgbClr val="C0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和</a:t>
            </a:r>
            <a:r>
              <a:rPr lang="zh-TW" altLang="en-US" sz="3600" dirty="0">
                <a:solidFill>
                  <a:srgbClr val="C0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冬天當朋友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F08727-A624-40DB-BF52-0E1CAD42A37C}"/>
              </a:ext>
            </a:extLst>
          </p:cNvPr>
          <p:cNvSpPr/>
          <p:nvPr/>
        </p:nvSpPr>
        <p:spPr>
          <a:xfrm>
            <a:off x="6167434" y="5579269"/>
            <a:ext cx="4081465" cy="850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accent6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想當小白狗</a:t>
            </a:r>
          </a:p>
        </p:txBody>
      </p:sp>
    </p:spTree>
    <p:extLst>
      <p:ext uri="{BB962C8B-B14F-4D97-AF65-F5344CB8AC3E}">
        <p14:creationId xmlns:p14="http://schemas.microsoft.com/office/powerpoint/2010/main" val="37768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9A94DD9F-12FD-42B6-9AA6-41D78E606C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r="25078" b="18595"/>
          <a:stretch/>
        </p:blipFill>
        <p:spPr>
          <a:xfrm>
            <a:off x="5524498" y="0"/>
            <a:ext cx="5029202" cy="6538478"/>
          </a:xfrm>
          <a:prstGeom prst="rect">
            <a:avLst/>
          </a:prstGeom>
        </p:spPr>
      </p:pic>
      <p:pic>
        <p:nvPicPr>
          <p:cNvPr id="40" name="圖片 39">
            <a:extLst>
              <a:ext uri="{FF2B5EF4-FFF2-40B4-BE49-F238E27FC236}">
                <a16:creationId xmlns:a16="http://schemas.microsoft.com/office/drawing/2014/main" id="{67D65A35-DACE-4A47-B2E8-7D036B1E1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580" b="17285"/>
          <a:stretch/>
        </p:blipFill>
        <p:spPr>
          <a:xfrm>
            <a:off x="990599" y="0"/>
            <a:ext cx="4533899" cy="66579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0439626-CC41-44B9-A8E3-EE263B44F2EE}"/>
              </a:ext>
            </a:extLst>
          </p:cNvPr>
          <p:cNvSpPr/>
          <p:nvPr/>
        </p:nvSpPr>
        <p:spPr>
          <a:xfrm>
            <a:off x="5867399" y="2156221"/>
            <a:ext cx="2790825" cy="1804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3600" dirty="0">
                <a:solidFill>
                  <a:schemeClr val="accent6">
                    <a:lumMod val="75000"/>
                  </a:schemeClr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1.</a:t>
            </a:r>
            <a:r>
              <a:rPr lang="zh-TW" altLang="en-US" sz="3600" dirty="0">
                <a:solidFill>
                  <a:schemeClr val="accent6">
                    <a:lumMod val="75000"/>
                  </a:schemeClr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冷冰冰</a:t>
            </a:r>
            <a:endParaRPr lang="en-US" altLang="zh-TW" sz="3600" dirty="0">
              <a:solidFill>
                <a:schemeClr val="accent6">
                  <a:lumMod val="75000"/>
                </a:schemeClr>
              </a:solidFill>
              <a:latin typeface="華康標楷W5注音" panose="03000500000000000000" pitchFamily="66" charset="-120"/>
              <a:ea typeface="華康標楷W5注音" panose="03000500000000000000" pitchFamily="66" charset="-120"/>
            </a:endParaRPr>
          </a:p>
          <a:p>
            <a:r>
              <a:rPr lang="en-US" altLang="zh-TW" sz="3600" dirty="0">
                <a:solidFill>
                  <a:srgbClr val="C0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2.</a:t>
            </a:r>
            <a:r>
              <a:rPr lang="zh-TW" altLang="en-US" sz="3600" dirty="0">
                <a:solidFill>
                  <a:srgbClr val="C0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不說話</a:t>
            </a:r>
            <a:endParaRPr lang="en-US" altLang="zh-TW" sz="3600" dirty="0">
              <a:solidFill>
                <a:srgbClr val="C00000"/>
              </a:solidFill>
              <a:latin typeface="華康標楷W5注音" panose="03000500000000000000" pitchFamily="66" charset="-120"/>
              <a:ea typeface="華康標楷W5注音" panose="03000500000000000000" pitchFamily="66" charset="-120"/>
            </a:endParaRPr>
          </a:p>
          <a:p>
            <a:r>
              <a:rPr lang="en-US" altLang="zh-TW" sz="3600" dirty="0">
                <a:solidFill>
                  <a:schemeClr val="bg2">
                    <a:lumMod val="25000"/>
                  </a:schemeClr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3.</a:t>
            </a:r>
            <a:r>
              <a:rPr lang="zh-TW" altLang="en-US" sz="3600" dirty="0">
                <a:solidFill>
                  <a:schemeClr val="bg2">
                    <a:lumMod val="25000"/>
                  </a:schemeClr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走了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B2062-75B2-4B6E-8C08-08F9DEA394FE}"/>
              </a:ext>
            </a:extLst>
          </p:cNvPr>
          <p:cNvSpPr/>
          <p:nvPr/>
        </p:nvSpPr>
        <p:spPr>
          <a:xfrm>
            <a:off x="6167434" y="4433454"/>
            <a:ext cx="408146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rgbClr val="C0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冬天本來就是冷的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F08727-A624-40DB-BF52-0E1CAD42A37C}"/>
              </a:ext>
            </a:extLst>
          </p:cNvPr>
          <p:cNvSpPr/>
          <p:nvPr/>
        </p:nvSpPr>
        <p:spPr>
          <a:xfrm>
            <a:off x="6167434" y="5579269"/>
            <a:ext cx="4081465" cy="850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accent6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冬天過了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083163-4B27-4559-8DFA-FE08DFB6D76C}"/>
              </a:ext>
            </a:extLst>
          </p:cNvPr>
          <p:cNvSpPr/>
          <p:nvPr/>
        </p:nvSpPr>
        <p:spPr>
          <a:xfrm>
            <a:off x="6812753" y="609601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冬天</a:t>
            </a:r>
          </a:p>
        </p:txBody>
      </p:sp>
    </p:spTree>
    <p:extLst>
      <p:ext uri="{BB962C8B-B14F-4D97-AF65-F5344CB8AC3E}">
        <p14:creationId xmlns:p14="http://schemas.microsoft.com/office/powerpoint/2010/main" val="13985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6E07AC92-3591-426C-B889-8A5B92E038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285" r="506" b="17285"/>
          <a:stretch/>
        </p:blipFill>
        <p:spPr>
          <a:xfrm>
            <a:off x="5353050" y="0"/>
            <a:ext cx="4895850" cy="6657975"/>
          </a:xfrm>
          <a:prstGeom prst="rect">
            <a:avLst/>
          </a:prstGeom>
        </p:spPr>
      </p:pic>
      <p:pic>
        <p:nvPicPr>
          <p:cNvPr id="40" name="圖片 39">
            <a:extLst>
              <a:ext uri="{FF2B5EF4-FFF2-40B4-BE49-F238E27FC236}">
                <a16:creationId xmlns:a16="http://schemas.microsoft.com/office/drawing/2014/main" id="{67D65A35-DACE-4A47-B2E8-7D036B1E1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580" b="17285"/>
          <a:stretch/>
        </p:blipFill>
        <p:spPr>
          <a:xfrm>
            <a:off x="990599" y="0"/>
            <a:ext cx="4533899" cy="66579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0439626-CC41-44B9-A8E3-EE263B44F2EE}"/>
              </a:ext>
            </a:extLst>
          </p:cNvPr>
          <p:cNvSpPr/>
          <p:nvPr/>
        </p:nvSpPr>
        <p:spPr>
          <a:xfrm>
            <a:off x="5524498" y="2205472"/>
            <a:ext cx="3736179" cy="1804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accent6">
                    <a:lumMod val="75000"/>
                  </a:schemeClr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跟小花狗說</a:t>
            </a:r>
            <a:r>
              <a:rPr lang="en-US" altLang="zh-TW" sz="3600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3600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冬天愛白色」</a:t>
            </a:r>
            <a:endParaRPr lang="zh-TW" altLang="en-US" sz="3600" dirty="0">
              <a:solidFill>
                <a:schemeClr val="bg2">
                  <a:lumMod val="2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B2062-75B2-4B6E-8C08-08F9DEA394FE}"/>
              </a:ext>
            </a:extLst>
          </p:cNvPr>
          <p:cNvSpPr/>
          <p:nvPr/>
        </p:nvSpPr>
        <p:spPr>
          <a:xfrm>
            <a:off x="6015037" y="4657942"/>
            <a:ext cx="3245640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rgbClr val="C0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他想幫小花狗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083163-4B27-4559-8DFA-FE08DFB6D76C}"/>
              </a:ext>
            </a:extLst>
          </p:cNvPr>
          <p:cNvSpPr/>
          <p:nvPr/>
        </p:nvSpPr>
        <p:spPr>
          <a:xfrm>
            <a:off x="6812753" y="609601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風兒</a:t>
            </a:r>
          </a:p>
        </p:txBody>
      </p:sp>
    </p:spTree>
    <p:extLst>
      <p:ext uri="{BB962C8B-B14F-4D97-AF65-F5344CB8AC3E}">
        <p14:creationId xmlns:p14="http://schemas.microsoft.com/office/powerpoint/2010/main" val="363164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B6833683-0A12-445B-A4F3-6D5BBD598D98}"/>
              </a:ext>
            </a:extLst>
          </p:cNvPr>
          <p:cNvGrpSpPr/>
          <p:nvPr/>
        </p:nvGrpSpPr>
        <p:grpSpPr>
          <a:xfrm>
            <a:off x="0" y="1002671"/>
            <a:ext cx="12192000" cy="4852658"/>
            <a:chOff x="0" y="1002671"/>
            <a:chExt cx="12192000" cy="4852658"/>
          </a:xfrm>
        </p:grpSpPr>
        <p:pic>
          <p:nvPicPr>
            <p:cNvPr id="40" name="圖片 39">
              <a:extLst>
                <a:ext uri="{FF2B5EF4-FFF2-40B4-BE49-F238E27FC236}">
                  <a16:creationId xmlns:a16="http://schemas.microsoft.com/office/drawing/2014/main" id="{67D65A35-DACE-4A47-B2E8-7D036B1E1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02671"/>
              <a:ext cx="12192000" cy="4852658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8C7D22C-0E72-435A-897A-E0B977C80358}"/>
                </a:ext>
              </a:extLst>
            </p:cNvPr>
            <p:cNvSpPr/>
            <p:nvPr/>
          </p:nvSpPr>
          <p:spPr>
            <a:xfrm>
              <a:off x="6927054" y="1428751"/>
              <a:ext cx="1521622" cy="6286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冬天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10468F8-7CD4-4979-B57B-0706047350B4}"/>
                </a:ext>
              </a:extLst>
            </p:cNvPr>
            <p:cNvSpPr/>
            <p:nvPr/>
          </p:nvSpPr>
          <p:spPr>
            <a:xfrm>
              <a:off x="10136979" y="1428751"/>
              <a:ext cx="1521622" cy="6286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風兒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50D332B-2254-4C6A-BA39-07901CDF6FB2}"/>
                </a:ext>
              </a:extLst>
            </p:cNvPr>
            <p:cNvSpPr/>
            <p:nvPr/>
          </p:nvSpPr>
          <p:spPr>
            <a:xfrm>
              <a:off x="2872863" y="2554918"/>
              <a:ext cx="1685926" cy="690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洗澡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E46DFC4-6F91-4A4F-91D9-059F2348090E}"/>
                </a:ext>
              </a:extLst>
            </p:cNvPr>
            <p:cNvSpPr/>
            <p:nvPr/>
          </p:nvSpPr>
          <p:spPr>
            <a:xfrm>
              <a:off x="3126581" y="3819526"/>
              <a:ext cx="2490790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想</a:t>
              </a:r>
              <a:r>
                <a:rPr lang="zh-TW" altLang="en-US" sz="2400" dirty="0">
                  <a:solidFill>
                    <a:srgbClr val="FF0000"/>
                  </a:solidFill>
                  <a:latin typeface="文鼎標楷注音破音一" panose="03000600000000000000" pitchFamily="66" charset="-120"/>
                  <a:ea typeface="文鼎標楷注音破音一" panose="03000600000000000000" pitchFamily="66" charset="-120"/>
                </a:rPr>
                <a:t>和</a:t>
              </a:r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冬天當朋友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BB390EB-5D06-47AD-8C20-46B1E2F2C23E}"/>
                </a:ext>
              </a:extLst>
            </p:cNvPr>
            <p:cNvSpPr/>
            <p:nvPr/>
          </p:nvSpPr>
          <p:spPr>
            <a:xfrm>
              <a:off x="3126581" y="4448176"/>
              <a:ext cx="2719391" cy="5740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想當小白狗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4A9F4B0-F19B-436D-BB7D-D7F5AEB65C47}"/>
                </a:ext>
              </a:extLst>
            </p:cNvPr>
            <p:cNvSpPr/>
            <p:nvPr/>
          </p:nvSpPr>
          <p:spPr>
            <a:xfrm>
              <a:off x="6172200" y="2243732"/>
              <a:ext cx="2276476" cy="120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TW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1.</a:t>
              </a:r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冷冰冰</a:t>
              </a:r>
              <a:endParaRPr lang="en-US" altLang="zh-TW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endParaRPr>
            </a:p>
            <a:p>
              <a:r>
                <a:rPr lang="en-US" altLang="zh-TW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2.</a:t>
              </a:r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不說話</a:t>
              </a:r>
              <a:endParaRPr lang="en-US" altLang="zh-TW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endParaRPr>
            </a:p>
            <a:p>
              <a:r>
                <a:rPr lang="en-US" altLang="zh-TW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3.</a:t>
              </a:r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走了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3C54791-7150-4737-B1EA-5AB86D54425D}"/>
                </a:ext>
              </a:extLst>
            </p:cNvPr>
            <p:cNvSpPr/>
            <p:nvPr/>
          </p:nvSpPr>
          <p:spPr>
            <a:xfrm>
              <a:off x="6403183" y="3819526"/>
              <a:ext cx="2569370" cy="735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冬天本來就是冷的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8C97F5-C179-4AB3-BB51-0DA1C7BB037D}"/>
                </a:ext>
              </a:extLst>
            </p:cNvPr>
            <p:cNvSpPr/>
            <p:nvPr/>
          </p:nvSpPr>
          <p:spPr>
            <a:xfrm>
              <a:off x="6403180" y="4555209"/>
              <a:ext cx="2569370" cy="462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冬天過了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9884574-A82F-4438-8BEA-27C21AF4077A}"/>
                </a:ext>
              </a:extLst>
            </p:cNvPr>
            <p:cNvSpPr/>
            <p:nvPr/>
          </p:nvSpPr>
          <p:spPr>
            <a:xfrm>
              <a:off x="9120534" y="2353922"/>
              <a:ext cx="2538067" cy="985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跟小花狗說</a:t>
              </a:r>
              <a:r>
                <a:rPr lang="en-US" altLang="zh-TW" sz="24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冬天愛白色」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636C045-1DCF-4D1E-A8D8-69F2F24A572D}"/>
                </a:ext>
              </a:extLst>
            </p:cNvPr>
            <p:cNvSpPr/>
            <p:nvPr/>
          </p:nvSpPr>
          <p:spPr>
            <a:xfrm>
              <a:off x="9529764" y="3910357"/>
              <a:ext cx="2042804" cy="554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他想幫小花狗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3239495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144</Words>
  <Application>Microsoft Office PowerPoint</Application>
  <PresentationFormat>寬螢幕</PresentationFormat>
  <Paragraphs>38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文鼎標楷注音</vt:lpstr>
      <vt:lpstr>文鼎標楷注音破音一</vt:lpstr>
      <vt:lpstr>華康標楷W5注音</vt:lpstr>
      <vt:lpstr>標楷體</vt:lpstr>
      <vt:lpstr>Arial</vt:lpstr>
      <vt:lpstr>Source Sans Pro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12</cp:revision>
  <dcterms:created xsi:type="dcterms:W3CDTF">2020-08-26T05:12:32Z</dcterms:created>
  <dcterms:modified xsi:type="dcterms:W3CDTF">2021-02-22T12:53:28Z</dcterms:modified>
</cp:coreProperties>
</file>