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57" r:id="rId3"/>
    <p:sldId id="262" r:id="rId4"/>
    <p:sldId id="258" r:id="rId5"/>
    <p:sldId id="261" r:id="rId6"/>
    <p:sldId id="259" r:id="rId7"/>
    <p:sldId id="260" r:id="rId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20" d="100"/>
          <a:sy n="120" d="100"/>
        </p:scale>
        <p:origin x="-2828" y="-1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B8136-4330-4480-80D9-0F6FD9706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1124712"/>
            <a:ext cx="11036808" cy="3172968"/>
          </a:xfrm>
        </p:spPr>
        <p:txBody>
          <a:bodyPr anchor="b">
            <a:normAutofit/>
          </a:bodyPr>
          <a:lstStyle>
            <a:lvl1pPr algn="l"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E5739-DD96-45FB-B609-3E3447A52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727448"/>
            <a:ext cx="11036808" cy="1481328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FF558-51F9-42A2-9944-DBE23DA8B2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72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3/14/2021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C0E86-A7F7-4BDC-A637-254E5252D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10ADE-E9DA-4E57-BF57-1CCB65219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680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06CE56-3881-4ADA-8CEF-D18B02C242A3}"/>
              </a:ext>
            </a:extLst>
          </p:cNvPr>
          <p:cNvSpPr/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F3C543-62EC-4433-9C93-A2CD8764E9B4}"/>
              </a:ext>
            </a:extLst>
          </p:cNvPr>
          <p:cNvSpPr/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7225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32C18-E430-4EC7-BD7C-99D86D01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C5012F-7119-4D94-9717-3862E1C93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D9A4A-D287-4207-9037-70DB007A1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CFCAC-80DB-43BB-B3F1-AC22BACEE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79730-3487-4D94-A0DC-C21684963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080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43C89D-929E-4CD1-BCCC-72A14C0335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D450EA-A577-4B76-A12F-650BEB20FD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2603B-9ACE-4FA9-805B-9B91EB63D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E18AC-D6A9-4A61-885D-68E2B684A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97AE4-AA47-4E14-8FFE-171FAE47F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425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6FBB9D-1CAA-4D05-AB33-BABDFE17B843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27B71-B4B6-4823-80A1-68C40B475118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A6DB05-9FB5-4B07-8675-74C23D4FD89D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358CF-0758-490A-A084-C46443B9A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71183-B3CE-4F45-92FB-98290CA0E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78024"/>
            <a:ext cx="10168128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DED67-27EC-4D43-A21C-093C1DB048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47CE3-4890-4BC1-94DB-5D49D02C9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C5AD3-D79A-4D46-B25B-822FE0252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23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5AEDC5C-2E87-49C6-AB07-A95E5F39ED8E}"/>
              </a:ext>
            </a:extLst>
          </p:cNvPr>
          <p:cNvSpPr/>
          <p:nvPr/>
        </p:nvSpPr>
        <p:spPr>
          <a:xfrm>
            <a:off x="558210" y="4981421"/>
            <a:ext cx="11134956" cy="82296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7D88DE-E462-4C8A-BF99-609390DFB781}"/>
              </a:ext>
            </a:extLst>
          </p:cNvPr>
          <p:cNvSpPr/>
          <p:nvPr/>
        </p:nvSpPr>
        <p:spPr>
          <a:xfrm>
            <a:off x="498834" y="5118581"/>
            <a:ext cx="146304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E44900-E8BF-4B12-8BCB-41076E2B6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84" y="640080"/>
            <a:ext cx="10890504" cy="4114800"/>
          </a:xfrm>
        </p:spPr>
        <p:txBody>
          <a:bodyPr anchor="b">
            <a:normAutofit/>
          </a:bodyPr>
          <a:lstStyle>
            <a:lvl1pPr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741F9-B00F-4463-A257-6B66DABD9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5102352"/>
            <a:ext cx="10607040" cy="585216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BFA7D-4401-4285-802B-1579165F0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909C5-AA19-4195-8376-9002D5DF4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C3F32-46E0-47C8-8565-5969A475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864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76262E-36A0-40C6-ADE6-90CD9FB9B9EA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2677A9B-4D1D-4D80-912C-24570140A650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DC8C98-510F-48C9-82B2-9E4F760A68DF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A078AE-0BC3-48F9-87EC-2DB0CCE7E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A20DF-0829-4336-B59F-FF9D7AA9D8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5568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35D01C-CF67-4DF6-B96C-FFC9D5BF84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5936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BBD797-6031-4F82-8726-EAB757027F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3F71C-B897-4909-A75E-8716AD49C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78BC14-5BB1-405F-A6F3-C07230F08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141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B671BDE-E45C-41A1-9B98-4A607D703855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99500CE-917A-4D03-A7DF-71D8EBBC1537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D0D377-28B0-417D-886B-9483AF064975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8F91F8-0767-40B5-A3AA-72931FC19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AE0554-8BEE-4BF6-9519-51B8475D3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5568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4A358D-C930-48E0-B372-06A826B74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15568" y="3203688"/>
            <a:ext cx="4937760" cy="29685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B6615E-4966-4150-83B6-C47591B36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45936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409F6B-C17B-4B4F-9F35-5068BDC4E2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45936" y="3203687"/>
            <a:ext cx="4937760" cy="296851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BC356D-052B-4A9B-8B2F-6665FD325A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3/14/2021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5E5FA-26A9-467C-93E3-8476142D1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79E50C-1E40-4B48-871B-E392428D2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618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C0689C4-0DB3-408B-A956-40326B4AE4C4}"/>
              </a:ext>
            </a:extLst>
          </p:cNvPr>
          <p:cNvSpPr/>
          <p:nvPr/>
        </p:nvSpPr>
        <p:spPr>
          <a:xfrm>
            <a:off x="665853" y="1533525"/>
            <a:ext cx="10917063" cy="379095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E1D10E-1C30-41BF-8C3B-C460C9B5597B}"/>
              </a:ext>
            </a:extLst>
          </p:cNvPr>
          <p:cNvSpPr/>
          <p:nvPr/>
        </p:nvSpPr>
        <p:spPr>
          <a:xfrm>
            <a:off x="609084" y="2971798"/>
            <a:ext cx="128016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9454F2-0EE5-4888-AF4C-82F825E62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992" y="1938528"/>
            <a:ext cx="10177272" cy="2990088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C91241-A315-4643-91E5-CF2C25CC9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3/14/2021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706D86-5479-487D-94C8-76093D84F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739411-CED6-43D4-868D-A65C4161A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815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C447E0-1D4D-4EF2-B81B-4B2400EE3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3/14/2021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984CA0-2A78-4600-9F3D-19B09E790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40955-B18E-49D3-AE7B-B331200E3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646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FA417FE-CD1A-486F-A4AC-E4000A2FB18E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318F0F5-812B-472C-9408-B80F2553F5E0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F7751B-CD8F-4F5B-A903-1DCE5D1E8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55C8A-A0BB-441D-976F-EB56D4382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192" y="1709928"/>
            <a:ext cx="6729984" cy="4096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DE6A51-A2E5-4BFA-B571-9FDFE1BBFB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29000"/>
            <a:ext cx="3099816" cy="20665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92778A-DD4C-4651-9C53-8B0C44CD88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3/14/2021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6C7F66-2DFA-4146-BE1A-CE2890FE4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85D185-B1B6-4D62-81BE-BE82C80AC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552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68B77B5-211C-456E-B79F-306CC3619347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63C338-194D-4F23-ABEC-60A7EA96F302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C04DCC-0E3E-4F05-9FAC-9FA6CA4B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A29649-B19F-499E-8E9A-3577EAC8F0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65192" y="1161288"/>
            <a:ext cx="6729984" cy="4645152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C9EF2E-A8CD-41A1-B11A-0D8842797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38144"/>
            <a:ext cx="3099816" cy="2057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4257B5-0DE0-401F-9171-E8687A97DB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8CD9AD-D667-4FD4-AA34-428AA0BCD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770FB6-F273-4BA6-8B97-9835AC53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899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325BDE-35A4-4AAD-960B-C1415864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59C78-0CC4-4552-93DD-49B4194D0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4A3C-9C54-46A6-B3EF-5B36362423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C24A9-CCB6-4F8D-B8DB-C2F3692CFA5A}" type="datetimeFigureOut">
              <a:rPr lang="en-US" smtClean="0"/>
              <a:t>3/14/2021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A696-7B4B-4181-A961-7D66556D5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38CB5-8F4A-401D-A3A9-B27DC15B7A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6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7" r:id="rId5"/>
    <p:sldLayoutId id="2147483731" r:id="rId6"/>
    <p:sldLayoutId id="2147483732" r:id="rId7"/>
    <p:sldLayoutId id="2147483733" r:id="rId8"/>
    <p:sldLayoutId id="2147483736" r:id="rId9"/>
    <p:sldLayoutId id="2147483734" r:id="rId10"/>
    <p:sldLayoutId id="21474837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8">
            <a:extLst>
              <a:ext uri="{FF2B5EF4-FFF2-40B4-BE49-F238E27FC236}">
                <a16:creationId xmlns:a16="http://schemas.microsoft.com/office/drawing/2014/main" id="{031EA4A4-5D79-4817-B146-24029A2F3C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88E47F9E-3A92-4295-B0AF-8D137C5A11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48600" y="1122363"/>
            <a:ext cx="3977640" cy="3204134"/>
          </a:xfrm>
        </p:spPr>
        <p:txBody>
          <a:bodyPr anchor="b">
            <a:normAutofit/>
          </a:bodyPr>
          <a:lstStyle/>
          <a:p>
            <a:r>
              <a:rPr lang="zh-TW" altLang="en-US" sz="4800" dirty="0"/>
              <a:t>課文剪剪貼貼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9B00FA2C-4C27-4492-A400-2E992A0095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48600" y="4872922"/>
            <a:ext cx="3977640" cy="1208141"/>
          </a:xfrm>
        </p:spPr>
        <p:txBody>
          <a:bodyPr>
            <a:normAutofit/>
          </a:bodyPr>
          <a:lstStyle/>
          <a:p>
            <a:r>
              <a:rPr lang="en-US" altLang="zh-TW" sz="2000" dirty="0"/>
              <a:t>L4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《</a:t>
            </a:r>
            <a:r>
              <a:rPr lang="zh-TW" altLang="en-US" sz="2000" dirty="0"/>
              <a:t>送什麼呢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》</a:t>
            </a:r>
            <a:endParaRPr lang="zh-TW" altLang="en-US" sz="2000" dirty="0"/>
          </a:p>
        </p:txBody>
      </p:sp>
      <p:pic>
        <p:nvPicPr>
          <p:cNvPr id="25" name="Picture 3">
            <a:extLst>
              <a:ext uri="{FF2B5EF4-FFF2-40B4-BE49-F238E27FC236}">
                <a16:creationId xmlns:a16="http://schemas.microsoft.com/office/drawing/2014/main" id="{FFBFA27F-0F67-44E7-838C-E81FEDF3D5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554" r="-1" b="-1"/>
          <a:stretch/>
        </p:blipFill>
        <p:spPr>
          <a:xfrm>
            <a:off x="20" y="10"/>
            <a:ext cx="7443196" cy="6857990"/>
          </a:xfrm>
          <a:prstGeom prst="rect">
            <a:avLst/>
          </a:prstGeom>
        </p:spPr>
      </p:pic>
      <p:sp>
        <p:nvSpPr>
          <p:cNvPr id="26" name="Rectangle 10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130540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51648" y="4546920"/>
            <a:ext cx="397764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4150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D5049D4-207B-468F-80E4-EF87E2E821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96"/>
          <a:stretch/>
        </p:blipFill>
        <p:spPr>
          <a:xfrm>
            <a:off x="2955086" y="0"/>
            <a:ext cx="51030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579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D5049D4-207B-468F-80E4-EF87E2E821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96" b="39306"/>
          <a:stretch/>
        </p:blipFill>
        <p:spPr>
          <a:xfrm>
            <a:off x="352424" y="390525"/>
            <a:ext cx="5815391" cy="474345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45BF17F0-B9AF-43E0-AD0E-1E59F78E8F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677" t="62500" r="39770" b="2595"/>
          <a:stretch/>
        </p:blipFill>
        <p:spPr>
          <a:xfrm rot="249400">
            <a:off x="8305545" y="1989554"/>
            <a:ext cx="1514065" cy="2872570"/>
          </a:xfrm>
          <a:prstGeom prst="rect">
            <a:avLst/>
          </a:prstGeom>
        </p:spPr>
      </p:pic>
      <p:pic>
        <p:nvPicPr>
          <p:cNvPr id="4" name="圖形 3" descr="單線箭號 (順時針曲線)">
            <a:extLst>
              <a:ext uri="{FF2B5EF4-FFF2-40B4-BE49-F238E27FC236}">
                <a16:creationId xmlns:a16="http://schemas.microsoft.com/office/drawing/2014/main" id="{4FD5BEC4-44AF-44FB-A105-C626485BC8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116942">
            <a:off x="5554446" y="3808917"/>
            <a:ext cx="1463495" cy="1463495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76E14951-4267-43F0-8D76-8E9024288B4B}"/>
              </a:ext>
            </a:extLst>
          </p:cNvPr>
          <p:cNvSpPr txBox="1"/>
          <p:nvPr/>
        </p:nvSpPr>
        <p:spPr>
          <a:xfrm>
            <a:off x="3086477" y="5267146"/>
            <a:ext cx="65528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6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排列出</a:t>
            </a:r>
            <a:r>
              <a:rPr lang="zh-TW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讀起來最通順</a:t>
            </a:r>
            <a:r>
              <a:rPr lang="zh-TW" altLang="en-US" sz="36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的順序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902103B2-9DA6-46D9-9677-F70121351B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99" t="62500" r="64337"/>
          <a:stretch/>
        </p:blipFill>
        <p:spPr>
          <a:xfrm rot="21356855">
            <a:off x="6414773" y="1149550"/>
            <a:ext cx="1638112" cy="30861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2FB7D3CC-B7A3-43D8-9531-53F50963F3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313" t="62499" r="6902" b="2760"/>
          <a:stretch/>
        </p:blipFill>
        <p:spPr>
          <a:xfrm rot="21343328">
            <a:off x="9792064" y="1222499"/>
            <a:ext cx="2021753" cy="2859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655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8846AF17-4D17-4528-86A0-B9428BCE71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0"/>
            <a:ext cx="8997747" cy="676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20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8846AF17-4D17-4528-86A0-B9428BCE71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0"/>
            <a:ext cx="8997747" cy="676275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D2DBB19-7491-466B-B7DE-2945199AFDE5}"/>
              </a:ext>
            </a:extLst>
          </p:cNvPr>
          <p:cNvSpPr/>
          <p:nvPr/>
        </p:nvSpPr>
        <p:spPr>
          <a:xfrm>
            <a:off x="7391400" y="2744153"/>
            <a:ext cx="1992948" cy="37042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　　媽</a:t>
            </a:r>
            <a:r>
              <a:rPr lang="zh-TW" sz="2400" kern="100" dirty="0">
                <a:effectLst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媽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的生日快到了，要送媽</a:t>
            </a:r>
            <a:r>
              <a:rPr lang="zh-TW" sz="2400" kern="100" dirty="0">
                <a:effectLst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媽</a:t>
            </a:r>
            <a:r>
              <a:rPr lang="zh-TW" sz="2400" kern="100" dirty="0">
                <a:effectLst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sz="2400" kern="100" dirty="0">
                <a:effectLst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麼呢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？我問</a:t>
            </a:r>
            <a:r>
              <a:rPr lang="zh-TW" sz="2400" u="sng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千千</a:t>
            </a:r>
            <a:r>
              <a:rPr lang="zh-TW" sz="2400" kern="100" dirty="0">
                <a:effectLst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和</a:t>
            </a:r>
            <a:r>
              <a:rPr lang="zh-TW" sz="2400" u="sng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小月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。。</a:t>
            </a:r>
            <a:endParaRPr lang="zh-TW" sz="24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193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8846AF17-4D17-4528-86A0-B9428BCE71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0"/>
            <a:ext cx="8997747" cy="676275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D2DBB19-7491-466B-B7DE-2945199AFDE5}"/>
              </a:ext>
            </a:extLst>
          </p:cNvPr>
          <p:cNvSpPr/>
          <p:nvPr/>
        </p:nvSpPr>
        <p:spPr>
          <a:xfrm>
            <a:off x="7391400" y="2744153"/>
            <a:ext cx="1992948" cy="37042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　　媽</a:t>
            </a:r>
            <a:r>
              <a:rPr lang="zh-TW" sz="2400" kern="100" dirty="0">
                <a:effectLst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媽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的生日快到了，要送媽</a:t>
            </a:r>
            <a:r>
              <a:rPr lang="zh-TW" sz="2400" kern="100" dirty="0">
                <a:effectLst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媽</a:t>
            </a:r>
            <a:r>
              <a:rPr lang="zh-TW" sz="2400" kern="100" dirty="0">
                <a:effectLst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sz="2400" kern="100" dirty="0">
                <a:effectLst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麼呢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？我問</a:t>
            </a:r>
            <a:r>
              <a:rPr lang="zh-TW" sz="2400" u="sng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千千</a:t>
            </a:r>
            <a:r>
              <a:rPr lang="zh-TW" sz="2400" kern="100" dirty="0">
                <a:effectLst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和</a:t>
            </a:r>
            <a:r>
              <a:rPr lang="zh-TW" sz="2400" u="sng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小月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。。</a:t>
            </a:r>
            <a:endParaRPr lang="zh-TW" sz="24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7F48729-9E0F-4D34-8A45-4A12563F380E}"/>
              </a:ext>
            </a:extLst>
          </p:cNvPr>
          <p:cNvSpPr/>
          <p:nvPr/>
        </p:nvSpPr>
        <p:spPr>
          <a:xfrm>
            <a:off x="4619625" y="2749391"/>
            <a:ext cx="2632075" cy="369903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eaVert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TW" sz="16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　　</a:t>
            </a:r>
            <a:r>
              <a:rPr lang="zh-TW" sz="2400" u="sng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千千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想了想，說：「我會送媽</a:t>
            </a:r>
            <a:r>
              <a:rPr lang="zh-TW" sz="2400" kern="100" dirty="0">
                <a:effectLst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媽</a:t>
            </a:r>
            <a:r>
              <a:rPr lang="zh-TW" sz="2400" kern="100" dirty="0">
                <a:effectLst/>
                <a:ea typeface="文鼎標楷注音破音二" panose="03000600000000000000" pitchFamily="66" charset="-120"/>
                <a:cs typeface="Times New Roman" panose="02020603050405020304" pitchFamily="18" charset="0"/>
              </a:rPr>
              <a:t>一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朵花。」</a:t>
            </a:r>
            <a:r>
              <a:rPr lang="zh-TW" sz="2400" u="sng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小月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笑著說：「我會送媽</a:t>
            </a:r>
            <a:r>
              <a:rPr lang="zh-TW" sz="2400" kern="100" dirty="0">
                <a:effectLst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媽</a:t>
            </a:r>
            <a:r>
              <a:rPr lang="zh-TW" sz="2400" kern="100" dirty="0">
                <a:effectLst/>
                <a:ea typeface="文鼎標楷注音破音二" panose="03000600000000000000" pitchFamily="66" charset="-120"/>
                <a:cs typeface="Times New Roman" panose="02020603050405020304" pitchFamily="18" charset="0"/>
              </a:rPr>
              <a:t>一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張卡片。」</a:t>
            </a:r>
            <a:endParaRPr lang="zh-TW" sz="24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707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8846AF17-4D17-4528-86A0-B9428BCE71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0"/>
            <a:ext cx="8997747" cy="676275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D2DBB19-7491-466B-B7DE-2945199AFDE5}"/>
              </a:ext>
            </a:extLst>
          </p:cNvPr>
          <p:cNvSpPr/>
          <p:nvPr/>
        </p:nvSpPr>
        <p:spPr>
          <a:xfrm>
            <a:off x="7391400" y="2744153"/>
            <a:ext cx="1992948" cy="37042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　　媽</a:t>
            </a:r>
            <a:r>
              <a:rPr lang="zh-TW" sz="2400" kern="100" dirty="0">
                <a:effectLst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媽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的生日快到了，要送媽</a:t>
            </a:r>
            <a:r>
              <a:rPr lang="zh-TW" sz="2400" kern="100" dirty="0">
                <a:effectLst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媽</a:t>
            </a:r>
            <a:r>
              <a:rPr lang="zh-TW" sz="2400" kern="100" dirty="0">
                <a:effectLst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sz="2400" kern="100" dirty="0">
                <a:effectLst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麼呢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？我問</a:t>
            </a:r>
            <a:r>
              <a:rPr lang="zh-TW" sz="2400" u="sng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千千</a:t>
            </a:r>
            <a:r>
              <a:rPr lang="zh-TW" sz="2400" kern="100" dirty="0">
                <a:effectLst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和</a:t>
            </a:r>
            <a:r>
              <a:rPr lang="zh-TW" sz="2400" u="sng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小月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。。</a:t>
            </a:r>
            <a:endParaRPr lang="zh-TW" sz="24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7F48729-9E0F-4D34-8A45-4A12563F380E}"/>
              </a:ext>
            </a:extLst>
          </p:cNvPr>
          <p:cNvSpPr/>
          <p:nvPr/>
        </p:nvSpPr>
        <p:spPr>
          <a:xfrm>
            <a:off x="4619625" y="2749391"/>
            <a:ext cx="2632075" cy="369903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eaVert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TW" sz="16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　　</a:t>
            </a:r>
            <a:r>
              <a:rPr lang="zh-TW" sz="2400" u="sng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千千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想了想，說：「我會送媽</a:t>
            </a:r>
            <a:r>
              <a:rPr lang="zh-TW" sz="2400" kern="100" dirty="0">
                <a:effectLst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媽</a:t>
            </a:r>
            <a:r>
              <a:rPr lang="zh-TW" sz="2400" kern="100" dirty="0">
                <a:effectLst/>
                <a:ea typeface="文鼎標楷注音破音二" panose="03000600000000000000" pitchFamily="66" charset="-120"/>
                <a:cs typeface="Times New Roman" panose="02020603050405020304" pitchFamily="18" charset="0"/>
              </a:rPr>
              <a:t>一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朵花。」</a:t>
            </a:r>
            <a:r>
              <a:rPr lang="zh-TW" sz="2400" u="sng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小月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笑著說：「我會送媽</a:t>
            </a:r>
            <a:r>
              <a:rPr lang="zh-TW" sz="2400" kern="100" dirty="0">
                <a:effectLst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媽</a:t>
            </a:r>
            <a:r>
              <a:rPr lang="zh-TW" sz="2400" kern="100" dirty="0">
                <a:effectLst/>
                <a:ea typeface="文鼎標楷注音破音二" panose="03000600000000000000" pitchFamily="66" charset="-120"/>
                <a:cs typeface="Times New Roman" panose="02020603050405020304" pitchFamily="18" charset="0"/>
              </a:rPr>
              <a:t>一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張卡片。」</a:t>
            </a:r>
            <a:endParaRPr lang="zh-TW" sz="24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6C06BB2-B491-4BEC-BE69-668549711AD6}"/>
              </a:ext>
            </a:extLst>
          </p:cNvPr>
          <p:cNvSpPr/>
          <p:nvPr/>
        </p:nvSpPr>
        <p:spPr>
          <a:xfrm>
            <a:off x="2019300" y="2744153"/>
            <a:ext cx="2530475" cy="36990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eaVert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　　</a:t>
            </a:r>
            <a:r>
              <a:rPr lang="zh-TW" sz="2400" u="sng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千千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想了想，說：「我會送媽</a:t>
            </a:r>
            <a:r>
              <a:rPr lang="zh-TW" sz="2400" kern="100" dirty="0">
                <a:effectLst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媽</a:t>
            </a:r>
            <a:r>
              <a:rPr lang="zh-TW" sz="2400" kern="100" dirty="0">
                <a:effectLst/>
                <a:ea typeface="文鼎標楷注音破音二" panose="03000600000000000000" pitchFamily="66" charset="-120"/>
                <a:cs typeface="Times New Roman" panose="02020603050405020304" pitchFamily="18" charset="0"/>
              </a:rPr>
              <a:t>一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朵花。」</a:t>
            </a:r>
            <a:r>
              <a:rPr lang="zh-TW" sz="2400" u="sng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小月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笑著說：「我會送媽</a:t>
            </a:r>
            <a:r>
              <a:rPr lang="zh-TW" sz="2400" kern="100" dirty="0">
                <a:effectLst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媽</a:t>
            </a:r>
            <a:r>
              <a:rPr lang="zh-TW" sz="2400" kern="100" dirty="0">
                <a:effectLst/>
                <a:ea typeface="文鼎標楷注音破音二" panose="03000600000000000000" pitchFamily="66" charset="-120"/>
                <a:cs typeface="Times New Roman" panose="02020603050405020304" pitchFamily="18" charset="0"/>
              </a:rPr>
              <a:t>一</a:t>
            </a:r>
            <a:r>
              <a:rPr lang="zh-TW" sz="2400" kern="1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張卡片。」</a:t>
            </a:r>
            <a:endParaRPr lang="zh-TW" sz="24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276433"/>
      </p:ext>
    </p:extLst>
  </p:cSld>
  <p:clrMapOvr>
    <a:masterClrMapping/>
  </p:clrMapOvr>
</p:sld>
</file>

<file path=ppt/theme/theme1.xml><?xml version="1.0" encoding="utf-8"?>
<a:theme xmlns:a="http://schemas.openxmlformats.org/drawingml/2006/main" name="AccentBoxVTI">
  <a:themeElements>
    <a:clrScheme name="AnalogousFromRegularSeedLeftStep">
      <a:dk1>
        <a:srgbClr val="000000"/>
      </a:dk1>
      <a:lt1>
        <a:srgbClr val="FFFFFF"/>
      </a:lt1>
      <a:dk2>
        <a:srgbClr val="24393F"/>
      </a:dk2>
      <a:lt2>
        <a:srgbClr val="E8E6E2"/>
      </a:lt2>
      <a:accent1>
        <a:srgbClr val="2970E7"/>
      </a:accent1>
      <a:accent2>
        <a:srgbClr val="17ADD5"/>
      </a:accent2>
      <a:accent3>
        <a:srgbClr val="20B596"/>
      </a:accent3>
      <a:accent4>
        <a:srgbClr val="14BC53"/>
      </a:accent4>
      <a:accent5>
        <a:srgbClr val="28BB21"/>
      </a:accent5>
      <a:accent6>
        <a:srgbClr val="5FB714"/>
      </a:accent6>
      <a:hlink>
        <a:srgbClr val="A47B36"/>
      </a:hlink>
      <a:folHlink>
        <a:srgbClr val="7F7F7F"/>
      </a:folHlink>
    </a:clrScheme>
    <a:fontScheme name="Avenir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ntBoxVTI" id="{9F778A78-DC9A-453A-A82D-A75CAD503E15}" vid="{EA961113-7CC4-4569-8A6A-7BC2C1E2F4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180</Words>
  <Application>Microsoft Office PowerPoint</Application>
  <PresentationFormat>寬螢幕</PresentationFormat>
  <Paragraphs>9</Paragraphs>
  <Slides>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3" baseType="lpstr">
      <vt:lpstr>文鼎標楷注音</vt:lpstr>
      <vt:lpstr>標楷體</vt:lpstr>
      <vt:lpstr>Arial</vt:lpstr>
      <vt:lpstr>Calibri</vt:lpstr>
      <vt:lpstr>Neue Haas Grotesk Text Pro</vt:lpstr>
      <vt:lpstr>AccentBoxVTI</vt:lpstr>
      <vt:lpstr>課文剪剪貼貼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悅真 LIEN</dc:creator>
  <cp:lastModifiedBy>悅真 LIEN</cp:lastModifiedBy>
  <cp:revision>4</cp:revision>
  <dcterms:created xsi:type="dcterms:W3CDTF">2020-11-08T05:31:44Z</dcterms:created>
  <dcterms:modified xsi:type="dcterms:W3CDTF">2021-03-14T10:12:48Z</dcterms:modified>
</cp:coreProperties>
</file>