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77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805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2049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299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0834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9279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0857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4845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683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769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867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4537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A883D-829A-4069-B86D-71CCF5E69467}" type="datetimeFigureOut">
              <a:rPr lang="zh-TW" altLang="en-US" smtClean="0"/>
              <a:t>2022/8/28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D33EB-50EA-4351-A2E6-6A350F07FD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683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672"/>
            <a:ext cx="9144000" cy="61075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30196" y="1953884"/>
            <a:ext cx="724619" cy="1203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7254815" y="1526846"/>
            <a:ext cx="1889185" cy="100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254814" y="2538055"/>
            <a:ext cx="1889185" cy="100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4968815" y="3130132"/>
            <a:ext cx="681488" cy="579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5365630" y="3709358"/>
            <a:ext cx="474454" cy="430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4692769" y="3764021"/>
            <a:ext cx="474454" cy="430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3133544" y="1816459"/>
            <a:ext cx="558562" cy="53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5937129" y="3509963"/>
            <a:ext cx="765595" cy="710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5773227" y="4274656"/>
            <a:ext cx="765595" cy="127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6771734" y="3639449"/>
            <a:ext cx="1884873" cy="580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>
            <a:off x="6702724" y="4072028"/>
            <a:ext cx="2014268" cy="680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/>
          <p:cNvSpPr/>
          <p:nvPr/>
        </p:nvSpPr>
        <p:spPr>
          <a:xfrm rot="175994">
            <a:off x="6609302" y="4747342"/>
            <a:ext cx="1386697" cy="376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6600573" y="5130557"/>
            <a:ext cx="1386697" cy="916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/>
          <p:cNvSpPr/>
          <p:nvPr/>
        </p:nvSpPr>
        <p:spPr>
          <a:xfrm>
            <a:off x="2043740" y="853087"/>
            <a:ext cx="1089804" cy="963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897865" y="988080"/>
            <a:ext cx="1089804" cy="561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 24"/>
          <p:cNvSpPr/>
          <p:nvPr/>
        </p:nvSpPr>
        <p:spPr>
          <a:xfrm rot="20597490">
            <a:off x="156771" y="2127003"/>
            <a:ext cx="1931597" cy="413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2111674" y="2031656"/>
            <a:ext cx="1024745" cy="706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/>
        </p:nvSpPr>
        <p:spPr>
          <a:xfrm rot="20909710">
            <a:off x="1110459" y="2463410"/>
            <a:ext cx="953149" cy="436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 27"/>
          <p:cNvSpPr/>
          <p:nvPr/>
        </p:nvSpPr>
        <p:spPr>
          <a:xfrm>
            <a:off x="1143000" y="2901082"/>
            <a:ext cx="1024745" cy="47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 28"/>
          <p:cNvSpPr/>
          <p:nvPr/>
        </p:nvSpPr>
        <p:spPr>
          <a:xfrm>
            <a:off x="3808563" y="3602038"/>
            <a:ext cx="787162" cy="47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矩形 29"/>
          <p:cNvSpPr/>
          <p:nvPr/>
        </p:nvSpPr>
        <p:spPr>
          <a:xfrm>
            <a:off x="2957511" y="3564625"/>
            <a:ext cx="816454" cy="86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矩形 30"/>
          <p:cNvSpPr/>
          <p:nvPr/>
        </p:nvSpPr>
        <p:spPr>
          <a:xfrm>
            <a:off x="3773965" y="4436219"/>
            <a:ext cx="1024745" cy="47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矩形 31"/>
          <p:cNvSpPr/>
          <p:nvPr/>
        </p:nvSpPr>
        <p:spPr>
          <a:xfrm>
            <a:off x="2261962" y="4468185"/>
            <a:ext cx="1430144" cy="47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矩形 32"/>
          <p:cNvSpPr/>
          <p:nvPr/>
        </p:nvSpPr>
        <p:spPr>
          <a:xfrm>
            <a:off x="2359504" y="5130557"/>
            <a:ext cx="1414461" cy="605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 33"/>
          <p:cNvSpPr/>
          <p:nvPr/>
        </p:nvSpPr>
        <p:spPr>
          <a:xfrm>
            <a:off x="1045201" y="1526845"/>
            <a:ext cx="884958" cy="427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矩形 34"/>
          <p:cNvSpPr/>
          <p:nvPr/>
        </p:nvSpPr>
        <p:spPr>
          <a:xfrm>
            <a:off x="18626" y="1414731"/>
            <a:ext cx="1078397" cy="733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546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672"/>
            <a:ext cx="9144000" cy="610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0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Office PowerPoint</Application>
  <PresentationFormat>如螢幕大小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cycuser</dc:creator>
  <cp:lastModifiedBy>IDEA3C</cp:lastModifiedBy>
  <cp:revision>3</cp:revision>
  <dcterms:created xsi:type="dcterms:W3CDTF">2016-10-14T17:31:26Z</dcterms:created>
  <dcterms:modified xsi:type="dcterms:W3CDTF">2022-08-28T07:27:00Z</dcterms:modified>
</cp:coreProperties>
</file>